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1pPr>
    <a:lvl2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2pPr>
    <a:lvl3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3pPr>
    <a:lvl4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4pPr>
    <a:lvl5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5pPr>
    <a:lvl6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6pPr>
    <a:lvl7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7pPr>
    <a:lvl8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8pPr>
    <a:lvl9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933DF-813E-49E6-8A38-BF6B81571119}" v="527" dt="2020-06-23T07:29:07.86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DEEED"/>
          </a:solidFill>
        </a:fill>
      </a:tcStyle>
    </a:band2H>
    <a:firstCol>
      <a:tcTxStyle b="on" i="off">
        <a:font>
          <a:latin typeface="Proxima Nova"/>
          <a:ea typeface="Proxima Nova"/>
          <a:cs typeface="Proxima Nova"/>
        </a:font>
        <a:srgbClr val="000000"/>
      </a:tcTxStyle>
      <a:tcStyle>
        <a:tcBdr>
          <a:left>
            <a:ln w="12700" cap="flat">
              <a:noFill/>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wholeTbl>
    <a:band2H>
      <a:tcTxStyle/>
      <a:tcStyle>
        <a:tcBdr/>
        <a:fill>
          <a:solidFill>
            <a:schemeClr val="accent1">
              <a:hueOff val="-398243"/>
              <a:satOff val="23908"/>
              <a:lumOff val="10782"/>
            </a:schemeClr>
          </a:solidFill>
        </a:fill>
      </a:tcStyle>
    </a:band2H>
    <a:firstCol>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9CBD3"/>
          </a:solidFill>
        </a:fill>
      </a:tcStyle>
    </a:firstCol>
    <a:lastRow>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7FA2B6"/>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wholeTbl>
    <a:band2H>
      <a:tcTxStyle/>
      <a:tcStyle>
        <a:tcBdr/>
        <a:fill>
          <a:solidFill>
            <a:srgbClr val="E6DDDC"/>
          </a:solidFill>
        </a:fill>
      </a:tcStyle>
    </a:band2H>
    <a:firstCol>
      <a:tcTxStyle b="on"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4"/>
          </a:solidFill>
        </a:fill>
      </a:tcStyle>
    </a:firstCol>
    <a:lastRow>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254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F6581"/>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wholeTbl>
    <a:band2H>
      <a:tcTxStyle/>
      <a:tcStyle>
        <a:tcBdr/>
        <a:fill>
          <a:solidFill>
            <a:schemeClr val="accent6">
              <a:hueOff val="887465"/>
              <a:satOff val="-30004"/>
              <a:lumOff val="6094"/>
            </a:schemeClr>
          </a:solidFill>
        </a:fill>
      </a:tcStyle>
    </a:band2H>
    <a:firstCol>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6">
              <a:hueOff val="430252"/>
              <a:satOff val="-18978"/>
              <a:lumOff val="-19473"/>
            </a:schemeClr>
          </a:solidFill>
        </a:fill>
      </a:tcStyle>
    </a:firstCol>
    <a:lastRow>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lastRow>
    <a:firstRow>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827A37"/>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satOff val="-3883"/>
              <a:lumOff val="14670"/>
            </a:schemeClr>
          </a:solidFill>
        </a:fill>
      </a:tcStyle>
    </a:wholeTbl>
    <a:band2H>
      <a:tcTxStyle/>
      <a:tcStyle>
        <a:tcBdr/>
        <a:fill>
          <a:solidFill>
            <a:srgbClr val="B5AEC4"/>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C78A6"/>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DEEED"/>
          </a:solidFill>
        </a:fill>
      </a:tcStyle>
    </a:band2H>
    <a:firstCol>
      <a:tcTxStyle b="on" i="off">
        <a:font>
          <a:latin typeface="Proxima Nova"/>
          <a:ea typeface="Proxima Nova"/>
          <a:cs typeface="Proxima Nova"/>
        </a:font>
        <a:srgbClr val="000000"/>
      </a:tcTxStyle>
      <a:tcStyle>
        <a:tcBdr>
          <a:left>
            <a:ln w="12700" cap="flat">
              <a:solidFill>
                <a:srgbClr val="6C6C6C"/>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5D5D5"/>
          </a:solidFill>
        </a:fill>
      </a:tcStyle>
    </a:firstCol>
    <a:lastRow>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6C6C6C"/>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6C6C6C"/>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shad Khanam" userId="a68aedb71c3444e5" providerId="LiveId" clId="{48C933DF-813E-49E6-8A38-BF6B81571119}"/>
    <pc:docChg chg="undo redo custSel modSld">
      <pc:chgData name="Dilshad Khanam" userId="a68aedb71c3444e5" providerId="LiveId" clId="{48C933DF-813E-49E6-8A38-BF6B81571119}" dt="2020-06-23T07:29:07.868" v="538"/>
      <pc:docMkLst>
        <pc:docMk/>
      </pc:docMkLst>
      <pc:sldChg chg="modAnim">
        <pc:chgData name="Dilshad Khanam" userId="a68aedb71c3444e5" providerId="LiveId" clId="{48C933DF-813E-49E6-8A38-BF6B81571119}" dt="2020-06-23T06:18:22.280" v="10"/>
        <pc:sldMkLst>
          <pc:docMk/>
          <pc:sldMk cId="0" sldId="256"/>
        </pc:sldMkLst>
      </pc:sldChg>
      <pc:sldChg chg="modSp mod modTransition">
        <pc:chgData name="Dilshad Khanam" userId="a68aedb71c3444e5" providerId="LiveId" clId="{48C933DF-813E-49E6-8A38-BF6B81571119}" dt="2020-06-23T06:19:02.918" v="12"/>
        <pc:sldMkLst>
          <pc:docMk/>
          <pc:sldMk cId="0" sldId="257"/>
        </pc:sldMkLst>
        <pc:spChg chg="mod">
          <ac:chgData name="Dilshad Khanam" userId="a68aedb71c3444e5" providerId="LiveId" clId="{48C933DF-813E-49E6-8A38-BF6B81571119}" dt="2020-06-23T06:18:13.234" v="6" actId="2711"/>
          <ac:spMkLst>
            <pc:docMk/>
            <pc:sldMk cId="0" sldId="257"/>
            <ac:spMk id="164" creationId="{00000000-0000-0000-0000-000000000000}"/>
          </ac:spMkLst>
        </pc:spChg>
      </pc:sldChg>
      <pc:sldChg chg="modAnim">
        <pc:chgData name="Dilshad Khanam" userId="a68aedb71c3444e5" providerId="LiveId" clId="{48C933DF-813E-49E6-8A38-BF6B81571119}" dt="2020-06-23T06:20:07.383" v="27"/>
        <pc:sldMkLst>
          <pc:docMk/>
          <pc:sldMk cId="0" sldId="258"/>
        </pc:sldMkLst>
      </pc:sldChg>
      <pc:sldChg chg="modAnim">
        <pc:chgData name="Dilshad Khanam" userId="a68aedb71c3444e5" providerId="LiveId" clId="{48C933DF-813E-49E6-8A38-BF6B81571119}" dt="2020-06-23T07:27:07.755" v="532"/>
        <pc:sldMkLst>
          <pc:docMk/>
          <pc:sldMk cId="0" sldId="260"/>
        </pc:sldMkLst>
      </pc:sldChg>
      <pc:sldChg chg="modSp mod modAnim">
        <pc:chgData name="Dilshad Khanam" userId="a68aedb71c3444e5" providerId="LiveId" clId="{48C933DF-813E-49E6-8A38-BF6B81571119}" dt="2020-06-23T06:31:44.097" v="63" actId="1076"/>
        <pc:sldMkLst>
          <pc:docMk/>
          <pc:sldMk cId="0" sldId="261"/>
        </pc:sldMkLst>
        <pc:spChg chg="mod">
          <ac:chgData name="Dilshad Khanam" userId="a68aedb71c3444e5" providerId="LiveId" clId="{48C933DF-813E-49E6-8A38-BF6B81571119}" dt="2020-06-23T06:31:44.097" v="63" actId="1076"/>
          <ac:spMkLst>
            <pc:docMk/>
            <pc:sldMk cId="0" sldId="261"/>
            <ac:spMk id="188" creationId="{00000000-0000-0000-0000-000000000000}"/>
          </ac:spMkLst>
        </pc:spChg>
      </pc:sldChg>
      <pc:sldChg chg="modAnim">
        <pc:chgData name="Dilshad Khanam" userId="a68aedb71c3444e5" providerId="LiveId" clId="{48C933DF-813E-49E6-8A38-BF6B81571119}" dt="2020-06-23T06:20:49.361" v="36"/>
        <pc:sldMkLst>
          <pc:docMk/>
          <pc:sldMk cId="0" sldId="263"/>
        </pc:sldMkLst>
      </pc:sldChg>
      <pc:sldChg chg="modAnim">
        <pc:chgData name="Dilshad Khanam" userId="a68aedb71c3444e5" providerId="LiveId" clId="{48C933DF-813E-49E6-8A38-BF6B81571119}" dt="2020-06-23T06:20:59.173" v="40"/>
        <pc:sldMkLst>
          <pc:docMk/>
          <pc:sldMk cId="0" sldId="264"/>
        </pc:sldMkLst>
      </pc:sldChg>
      <pc:sldChg chg="modAnim">
        <pc:chgData name="Dilshad Khanam" userId="a68aedb71c3444e5" providerId="LiveId" clId="{48C933DF-813E-49E6-8A38-BF6B81571119}" dt="2020-06-23T06:21:10.965" v="47"/>
        <pc:sldMkLst>
          <pc:docMk/>
          <pc:sldMk cId="0" sldId="265"/>
        </pc:sldMkLst>
      </pc:sldChg>
      <pc:sldChg chg="modAnim">
        <pc:chgData name="Dilshad Khanam" userId="a68aedb71c3444e5" providerId="LiveId" clId="{48C933DF-813E-49E6-8A38-BF6B81571119}" dt="2020-06-23T06:21:45.793" v="55"/>
        <pc:sldMkLst>
          <pc:docMk/>
          <pc:sldMk cId="0" sldId="266"/>
        </pc:sldMkLst>
      </pc:sldChg>
      <pc:sldChg chg="modAnim">
        <pc:chgData name="Dilshad Khanam" userId="a68aedb71c3444e5" providerId="LiveId" clId="{48C933DF-813E-49E6-8A38-BF6B81571119}" dt="2020-06-23T06:21:56.611" v="59"/>
        <pc:sldMkLst>
          <pc:docMk/>
          <pc:sldMk cId="0" sldId="267"/>
        </pc:sldMkLst>
      </pc:sldChg>
      <pc:sldChg chg="modAnim">
        <pc:chgData name="Dilshad Khanam" userId="a68aedb71c3444e5" providerId="LiveId" clId="{48C933DF-813E-49E6-8A38-BF6B81571119}" dt="2020-06-23T06:32:12.686" v="68"/>
        <pc:sldMkLst>
          <pc:docMk/>
          <pc:sldMk cId="0" sldId="269"/>
        </pc:sldMkLst>
      </pc:sldChg>
      <pc:sldChg chg="modAnim">
        <pc:chgData name="Dilshad Khanam" userId="a68aedb71c3444e5" providerId="LiveId" clId="{48C933DF-813E-49E6-8A38-BF6B81571119}" dt="2020-06-23T06:32:20.771" v="73"/>
        <pc:sldMkLst>
          <pc:docMk/>
          <pc:sldMk cId="0" sldId="270"/>
        </pc:sldMkLst>
      </pc:sldChg>
      <pc:sldChg chg="modAnim">
        <pc:chgData name="Dilshad Khanam" userId="a68aedb71c3444e5" providerId="LiveId" clId="{48C933DF-813E-49E6-8A38-BF6B81571119}" dt="2020-06-23T06:32:27.833" v="77"/>
        <pc:sldMkLst>
          <pc:docMk/>
          <pc:sldMk cId="0" sldId="271"/>
        </pc:sldMkLst>
      </pc:sldChg>
      <pc:sldChg chg="modAnim">
        <pc:chgData name="Dilshad Khanam" userId="a68aedb71c3444e5" providerId="LiveId" clId="{48C933DF-813E-49E6-8A38-BF6B81571119}" dt="2020-06-23T06:32:41.162" v="82"/>
        <pc:sldMkLst>
          <pc:docMk/>
          <pc:sldMk cId="0" sldId="273"/>
        </pc:sldMkLst>
      </pc:sldChg>
      <pc:sldChg chg="modSp mod modAnim">
        <pc:chgData name="Dilshad Khanam" userId="a68aedb71c3444e5" providerId="LiveId" clId="{48C933DF-813E-49E6-8A38-BF6B81571119}" dt="2020-06-23T06:32:48.433" v="87"/>
        <pc:sldMkLst>
          <pc:docMk/>
          <pc:sldMk cId="0" sldId="274"/>
        </pc:sldMkLst>
        <pc:picChg chg="mod">
          <ac:chgData name="Dilshad Khanam" userId="a68aedb71c3444e5" providerId="LiveId" clId="{48C933DF-813E-49E6-8A38-BF6B81571119}" dt="2020-06-23T06:32:46.032" v="83" actId="1076"/>
          <ac:picMkLst>
            <pc:docMk/>
            <pc:sldMk cId="0" sldId="274"/>
            <ac:picMk id="252" creationId="{00000000-0000-0000-0000-000000000000}"/>
          </ac:picMkLst>
        </pc:picChg>
      </pc:sldChg>
      <pc:sldChg chg="modAnim">
        <pc:chgData name="Dilshad Khanam" userId="a68aedb71c3444e5" providerId="LiveId" clId="{48C933DF-813E-49E6-8A38-BF6B81571119}" dt="2020-06-23T06:32:55.581" v="92"/>
        <pc:sldMkLst>
          <pc:docMk/>
          <pc:sldMk cId="0" sldId="275"/>
        </pc:sldMkLst>
      </pc:sldChg>
      <pc:sldChg chg="modAnim">
        <pc:chgData name="Dilshad Khanam" userId="a68aedb71c3444e5" providerId="LiveId" clId="{48C933DF-813E-49E6-8A38-BF6B81571119}" dt="2020-06-23T06:33:20.351" v="97"/>
        <pc:sldMkLst>
          <pc:docMk/>
          <pc:sldMk cId="0" sldId="276"/>
        </pc:sldMkLst>
      </pc:sldChg>
      <pc:sldChg chg="modAnim">
        <pc:chgData name="Dilshad Khanam" userId="a68aedb71c3444e5" providerId="LiveId" clId="{48C933DF-813E-49E6-8A38-BF6B81571119}" dt="2020-06-23T06:33:27.187" v="101"/>
        <pc:sldMkLst>
          <pc:docMk/>
          <pc:sldMk cId="0" sldId="277"/>
        </pc:sldMkLst>
      </pc:sldChg>
      <pc:sldChg chg="modAnim">
        <pc:chgData name="Dilshad Khanam" userId="a68aedb71c3444e5" providerId="LiveId" clId="{48C933DF-813E-49E6-8A38-BF6B81571119}" dt="2020-06-23T06:33:35.924" v="106"/>
        <pc:sldMkLst>
          <pc:docMk/>
          <pc:sldMk cId="0" sldId="278"/>
        </pc:sldMkLst>
      </pc:sldChg>
      <pc:sldChg chg="modAnim">
        <pc:chgData name="Dilshad Khanam" userId="a68aedb71c3444e5" providerId="LiveId" clId="{48C933DF-813E-49E6-8A38-BF6B81571119}" dt="2020-06-23T06:33:42.579" v="111"/>
        <pc:sldMkLst>
          <pc:docMk/>
          <pc:sldMk cId="0" sldId="279"/>
        </pc:sldMkLst>
      </pc:sldChg>
      <pc:sldChg chg="modAnim">
        <pc:chgData name="Dilshad Khanam" userId="a68aedb71c3444e5" providerId="LiveId" clId="{48C933DF-813E-49E6-8A38-BF6B81571119}" dt="2020-06-23T06:33:50.718" v="115"/>
        <pc:sldMkLst>
          <pc:docMk/>
          <pc:sldMk cId="0" sldId="280"/>
        </pc:sldMkLst>
      </pc:sldChg>
      <pc:sldChg chg="modAnim">
        <pc:chgData name="Dilshad Khanam" userId="a68aedb71c3444e5" providerId="LiveId" clId="{48C933DF-813E-49E6-8A38-BF6B81571119}" dt="2020-06-23T06:33:57.545" v="120"/>
        <pc:sldMkLst>
          <pc:docMk/>
          <pc:sldMk cId="0" sldId="281"/>
        </pc:sldMkLst>
      </pc:sldChg>
      <pc:sldChg chg="modAnim">
        <pc:chgData name="Dilshad Khanam" userId="a68aedb71c3444e5" providerId="LiveId" clId="{48C933DF-813E-49E6-8A38-BF6B81571119}" dt="2020-06-23T06:34:02.853" v="125"/>
        <pc:sldMkLst>
          <pc:docMk/>
          <pc:sldMk cId="0" sldId="282"/>
        </pc:sldMkLst>
      </pc:sldChg>
      <pc:sldChg chg="modAnim">
        <pc:chgData name="Dilshad Khanam" userId="a68aedb71c3444e5" providerId="LiveId" clId="{48C933DF-813E-49E6-8A38-BF6B81571119}" dt="2020-06-23T06:34:26.291" v="129"/>
        <pc:sldMkLst>
          <pc:docMk/>
          <pc:sldMk cId="0" sldId="284"/>
        </pc:sldMkLst>
      </pc:sldChg>
      <pc:sldChg chg="modSp mod modAnim">
        <pc:chgData name="Dilshad Khanam" userId="a68aedb71c3444e5" providerId="LiveId" clId="{48C933DF-813E-49E6-8A38-BF6B81571119}" dt="2020-06-23T06:34:35.836" v="135"/>
        <pc:sldMkLst>
          <pc:docMk/>
          <pc:sldMk cId="0" sldId="285"/>
        </pc:sldMkLst>
        <pc:picChg chg="mod">
          <ac:chgData name="Dilshad Khanam" userId="a68aedb71c3444e5" providerId="LiveId" clId="{48C933DF-813E-49E6-8A38-BF6B81571119}" dt="2020-06-23T06:34:31.653" v="130" actId="1076"/>
          <ac:picMkLst>
            <pc:docMk/>
            <pc:sldMk cId="0" sldId="285"/>
            <ac:picMk id="307" creationId="{00000000-0000-0000-0000-000000000000}"/>
          </ac:picMkLst>
        </pc:picChg>
      </pc:sldChg>
      <pc:sldChg chg="modAnim">
        <pc:chgData name="Dilshad Khanam" userId="a68aedb71c3444e5" providerId="LiveId" clId="{48C933DF-813E-49E6-8A38-BF6B81571119}" dt="2020-06-23T07:27:46.123" v="536"/>
        <pc:sldMkLst>
          <pc:docMk/>
          <pc:sldMk cId="0" sldId="286"/>
        </pc:sldMkLst>
      </pc:sldChg>
      <pc:sldChg chg="modAnim">
        <pc:chgData name="Dilshad Khanam" userId="a68aedb71c3444e5" providerId="LiveId" clId="{48C933DF-813E-49E6-8A38-BF6B81571119}" dt="2020-06-23T07:28:09.741" v="537"/>
        <pc:sldMkLst>
          <pc:docMk/>
          <pc:sldMk cId="0" sldId="287"/>
        </pc:sldMkLst>
      </pc:sldChg>
      <pc:sldChg chg="modAnim">
        <pc:chgData name="Dilshad Khanam" userId="a68aedb71c3444e5" providerId="LiveId" clId="{48C933DF-813E-49E6-8A38-BF6B81571119}" dt="2020-06-23T06:34:56.886" v="140"/>
        <pc:sldMkLst>
          <pc:docMk/>
          <pc:sldMk cId="0" sldId="291"/>
        </pc:sldMkLst>
      </pc:sldChg>
      <pc:sldChg chg="modAnim">
        <pc:chgData name="Dilshad Khanam" userId="a68aedb71c3444e5" providerId="LiveId" clId="{48C933DF-813E-49E6-8A38-BF6B81571119}" dt="2020-06-23T06:35:05.779" v="145"/>
        <pc:sldMkLst>
          <pc:docMk/>
          <pc:sldMk cId="0" sldId="293"/>
        </pc:sldMkLst>
      </pc:sldChg>
      <pc:sldChg chg="modAnim">
        <pc:chgData name="Dilshad Khanam" userId="a68aedb71c3444e5" providerId="LiveId" clId="{48C933DF-813E-49E6-8A38-BF6B81571119}" dt="2020-06-23T06:35:13.314" v="149"/>
        <pc:sldMkLst>
          <pc:docMk/>
          <pc:sldMk cId="0" sldId="294"/>
        </pc:sldMkLst>
      </pc:sldChg>
      <pc:sldChg chg="modAnim">
        <pc:chgData name="Dilshad Khanam" userId="a68aedb71c3444e5" providerId="LiveId" clId="{48C933DF-813E-49E6-8A38-BF6B81571119}" dt="2020-06-23T06:35:24.669" v="158"/>
        <pc:sldMkLst>
          <pc:docMk/>
          <pc:sldMk cId="0" sldId="296"/>
        </pc:sldMkLst>
      </pc:sldChg>
      <pc:sldChg chg="modAnim">
        <pc:chgData name="Dilshad Khanam" userId="a68aedb71c3444e5" providerId="LiveId" clId="{48C933DF-813E-49E6-8A38-BF6B81571119}" dt="2020-06-23T06:35:20.588" v="157"/>
        <pc:sldMkLst>
          <pc:docMk/>
          <pc:sldMk cId="0" sldId="297"/>
        </pc:sldMkLst>
      </pc:sldChg>
      <pc:sldChg chg="modAnim">
        <pc:chgData name="Dilshad Khanam" userId="a68aedb71c3444e5" providerId="LiveId" clId="{48C933DF-813E-49E6-8A38-BF6B81571119}" dt="2020-06-23T06:35:30.371" v="163"/>
        <pc:sldMkLst>
          <pc:docMk/>
          <pc:sldMk cId="0" sldId="298"/>
        </pc:sldMkLst>
      </pc:sldChg>
      <pc:sldChg chg="modAnim">
        <pc:chgData name="Dilshad Khanam" userId="a68aedb71c3444e5" providerId="LiveId" clId="{48C933DF-813E-49E6-8A38-BF6B81571119}" dt="2020-06-23T06:35:41.272" v="167"/>
        <pc:sldMkLst>
          <pc:docMk/>
          <pc:sldMk cId="0" sldId="299"/>
        </pc:sldMkLst>
      </pc:sldChg>
      <pc:sldChg chg="modAnim">
        <pc:chgData name="Dilshad Khanam" userId="a68aedb71c3444e5" providerId="LiveId" clId="{48C933DF-813E-49E6-8A38-BF6B81571119}" dt="2020-06-23T06:35:47.364" v="172"/>
        <pc:sldMkLst>
          <pc:docMk/>
          <pc:sldMk cId="0" sldId="300"/>
        </pc:sldMkLst>
      </pc:sldChg>
      <pc:sldChg chg="modAnim">
        <pc:chgData name="Dilshad Khanam" userId="a68aedb71c3444e5" providerId="LiveId" clId="{48C933DF-813E-49E6-8A38-BF6B81571119}" dt="2020-06-23T06:35:54.924" v="177"/>
        <pc:sldMkLst>
          <pc:docMk/>
          <pc:sldMk cId="0" sldId="301"/>
        </pc:sldMkLst>
      </pc:sldChg>
      <pc:sldChg chg="modAnim">
        <pc:chgData name="Dilshad Khanam" userId="a68aedb71c3444e5" providerId="LiveId" clId="{48C933DF-813E-49E6-8A38-BF6B81571119}" dt="2020-06-23T06:36:02.281" v="182"/>
        <pc:sldMkLst>
          <pc:docMk/>
          <pc:sldMk cId="0" sldId="302"/>
        </pc:sldMkLst>
      </pc:sldChg>
      <pc:sldChg chg="modAnim">
        <pc:chgData name="Dilshad Khanam" userId="a68aedb71c3444e5" providerId="LiveId" clId="{48C933DF-813E-49E6-8A38-BF6B81571119}" dt="2020-06-23T06:36:09.341" v="186"/>
        <pc:sldMkLst>
          <pc:docMk/>
          <pc:sldMk cId="0" sldId="303"/>
        </pc:sldMkLst>
      </pc:sldChg>
      <pc:sldChg chg="modAnim">
        <pc:chgData name="Dilshad Khanam" userId="a68aedb71c3444e5" providerId="LiveId" clId="{48C933DF-813E-49E6-8A38-BF6B81571119}" dt="2020-06-23T06:36:15.668" v="191"/>
        <pc:sldMkLst>
          <pc:docMk/>
          <pc:sldMk cId="0" sldId="304"/>
        </pc:sldMkLst>
      </pc:sldChg>
      <pc:sldChg chg="modAnim">
        <pc:chgData name="Dilshad Khanam" userId="a68aedb71c3444e5" providerId="LiveId" clId="{48C933DF-813E-49E6-8A38-BF6B81571119}" dt="2020-06-23T06:36:23.028" v="195"/>
        <pc:sldMkLst>
          <pc:docMk/>
          <pc:sldMk cId="0" sldId="305"/>
        </pc:sldMkLst>
      </pc:sldChg>
      <pc:sldChg chg="modAnim">
        <pc:chgData name="Dilshad Khanam" userId="a68aedb71c3444e5" providerId="LiveId" clId="{48C933DF-813E-49E6-8A38-BF6B81571119}" dt="2020-06-23T06:36:28.753" v="200"/>
        <pc:sldMkLst>
          <pc:docMk/>
          <pc:sldMk cId="0" sldId="306"/>
        </pc:sldMkLst>
      </pc:sldChg>
      <pc:sldChg chg="modAnim">
        <pc:chgData name="Dilshad Khanam" userId="a68aedb71c3444e5" providerId="LiveId" clId="{48C933DF-813E-49E6-8A38-BF6B81571119}" dt="2020-06-23T06:36:36.355" v="204"/>
        <pc:sldMkLst>
          <pc:docMk/>
          <pc:sldMk cId="0" sldId="307"/>
        </pc:sldMkLst>
      </pc:sldChg>
      <pc:sldChg chg="modAnim">
        <pc:chgData name="Dilshad Khanam" userId="a68aedb71c3444e5" providerId="LiveId" clId="{48C933DF-813E-49E6-8A38-BF6B81571119}" dt="2020-06-23T06:36:43.182" v="209"/>
        <pc:sldMkLst>
          <pc:docMk/>
          <pc:sldMk cId="0" sldId="308"/>
        </pc:sldMkLst>
      </pc:sldChg>
      <pc:sldChg chg="modAnim">
        <pc:chgData name="Dilshad Khanam" userId="a68aedb71c3444e5" providerId="LiveId" clId="{48C933DF-813E-49E6-8A38-BF6B81571119}" dt="2020-06-23T06:36:47.318" v="213"/>
        <pc:sldMkLst>
          <pc:docMk/>
          <pc:sldMk cId="0" sldId="309"/>
        </pc:sldMkLst>
      </pc:sldChg>
      <pc:sldChg chg="modAnim">
        <pc:chgData name="Dilshad Khanam" userId="a68aedb71c3444e5" providerId="LiveId" clId="{48C933DF-813E-49E6-8A38-BF6B81571119}" dt="2020-06-23T06:36:54.066" v="218"/>
        <pc:sldMkLst>
          <pc:docMk/>
          <pc:sldMk cId="0" sldId="310"/>
        </pc:sldMkLst>
      </pc:sldChg>
      <pc:sldChg chg="modAnim">
        <pc:chgData name="Dilshad Khanam" userId="a68aedb71c3444e5" providerId="LiveId" clId="{48C933DF-813E-49E6-8A38-BF6B81571119}" dt="2020-06-23T06:37:00.524" v="222"/>
        <pc:sldMkLst>
          <pc:docMk/>
          <pc:sldMk cId="0" sldId="311"/>
        </pc:sldMkLst>
      </pc:sldChg>
      <pc:sldChg chg="modAnim">
        <pc:chgData name="Dilshad Khanam" userId="a68aedb71c3444e5" providerId="LiveId" clId="{48C933DF-813E-49E6-8A38-BF6B81571119}" dt="2020-06-23T06:37:07.419" v="227"/>
        <pc:sldMkLst>
          <pc:docMk/>
          <pc:sldMk cId="0" sldId="313"/>
        </pc:sldMkLst>
      </pc:sldChg>
      <pc:sldChg chg="modAnim">
        <pc:chgData name="Dilshad Khanam" userId="a68aedb71c3444e5" providerId="LiveId" clId="{48C933DF-813E-49E6-8A38-BF6B81571119}" dt="2020-06-23T06:37:13.463" v="232"/>
        <pc:sldMkLst>
          <pc:docMk/>
          <pc:sldMk cId="0" sldId="314"/>
        </pc:sldMkLst>
      </pc:sldChg>
      <pc:sldChg chg="modAnim">
        <pc:chgData name="Dilshad Khanam" userId="a68aedb71c3444e5" providerId="LiveId" clId="{48C933DF-813E-49E6-8A38-BF6B81571119}" dt="2020-06-23T06:37:23.410" v="237"/>
        <pc:sldMkLst>
          <pc:docMk/>
          <pc:sldMk cId="0" sldId="315"/>
        </pc:sldMkLst>
      </pc:sldChg>
      <pc:sldChg chg="modAnim">
        <pc:chgData name="Dilshad Khanam" userId="a68aedb71c3444e5" providerId="LiveId" clId="{48C933DF-813E-49E6-8A38-BF6B81571119}" dt="2020-06-23T06:37:32.835" v="242"/>
        <pc:sldMkLst>
          <pc:docMk/>
          <pc:sldMk cId="0" sldId="317"/>
        </pc:sldMkLst>
      </pc:sldChg>
      <pc:sldChg chg="modAnim">
        <pc:chgData name="Dilshad Khanam" userId="a68aedb71c3444e5" providerId="LiveId" clId="{48C933DF-813E-49E6-8A38-BF6B81571119}" dt="2020-06-23T06:37:43.384" v="247"/>
        <pc:sldMkLst>
          <pc:docMk/>
          <pc:sldMk cId="0" sldId="318"/>
        </pc:sldMkLst>
      </pc:sldChg>
      <pc:sldChg chg="modAnim">
        <pc:chgData name="Dilshad Khanam" userId="a68aedb71c3444e5" providerId="LiveId" clId="{48C933DF-813E-49E6-8A38-BF6B81571119}" dt="2020-06-23T06:37:48.151" v="251"/>
        <pc:sldMkLst>
          <pc:docMk/>
          <pc:sldMk cId="0" sldId="319"/>
        </pc:sldMkLst>
      </pc:sldChg>
      <pc:sldChg chg="modAnim">
        <pc:chgData name="Dilshad Khanam" userId="a68aedb71c3444e5" providerId="LiveId" clId="{48C933DF-813E-49E6-8A38-BF6B81571119}" dt="2020-06-23T06:37:54.477" v="256"/>
        <pc:sldMkLst>
          <pc:docMk/>
          <pc:sldMk cId="0" sldId="320"/>
        </pc:sldMkLst>
      </pc:sldChg>
      <pc:sldChg chg="modAnim">
        <pc:chgData name="Dilshad Khanam" userId="a68aedb71c3444e5" providerId="LiveId" clId="{48C933DF-813E-49E6-8A38-BF6B81571119}" dt="2020-06-23T06:38:00.873" v="263"/>
        <pc:sldMkLst>
          <pc:docMk/>
          <pc:sldMk cId="0" sldId="321"/>
        </pc:sldMkLst>
      </pc:sldChg>
      <pc:sldChg chg="modAnim">
        <pc:chgData name="Dilshad Khanam" userId="a68aedb71c3444e5" providerId="LiveId" clId="{48C933DF-813E-49E6-8A38-BF6B81571119}" dt="2020-06-23T06:38:08.228" v="267"/>
        <pc:sldMkLst>
          <pc:docMk/>
          <pc:sldMk cId="0" sldId="322"/>
        </pc:sldMkLst>
      </pc:sldChg>
      <pc:sldChg chg="modAnim">
        <pc:chgData name="Dilshad Khanam" userId="a68aedb71c3444e5" providerId="LiveId" clId="{48C933DF-813E-49E6-8A38-BF6B81571119}" dt="2020-06-23T06:38:15.676" v="273"/>
        <pc:sldMkLst>
          <pc:docMk/>
          <pc:sldMk cId="0" sldId="323"/>
        </pc:sldMkLst>
      </pc:sldChg>
      <pc:sldChg chg="modAnim">
        <pc:chgData name="Dilshad Khanam" userId="a68aedb71c3444e5" providerId="LiveId" clId="{48C933DF-813E-49E6-8A38-BF6B81571119}" dt="2020-06-23T06:38:22.562" v="277"/>
        <pc:sldMkLst>
          <pc:docMk/>
          <pc:sldMk cId="0" sldId="324"/>
        </pc:sldMkLst>
      </pc:sldChg>
      <pc:sldChg chg="modAnim">
        <pc:chgData name="Dilshad Khanam" userId="a68aedb71c3444e5" providerId="LiveId" clId="{48C933DF-813E-49E6-8A38-BF6B81571119}" dt="2020-06-23T06:38:29.784" v="282"/>
        <pc:sldMkLst>
          <pc:docMk/>
          <pc:sldMk cId="0" sldId="325"/>
        </pc:sldMkLst>
      </pc:sldChg>
      <pc:sldChg chg="modAnim">
        <pc:chgData name="Dilshad Khanam" userId="a68aedb71c3444e5" providerId="LiveId" clId="{48C933DF-813E-49E6-8A38-BF6B81571119}" dt="2020-06-23T06:38:35.917" v="288"/>
        <pc:sldMkLst>
          <pc:docMk/>
          <pc:sldMk cId="0" sldId="326"/>
        </pc:sldMkLst>
      </pc:sldChg>
      <pc:sldChg chg="modAnim">
        <pc:chgData name="Dilshad Khanam" userId="a68aedb71c3444e5" providerId="LiveId" clId="{48C933DF-813E-49E6-8A38-BF6B81571119}" dt="2020-06-23T06:38:43.417" v="293"/>
        <pc:sldMkLst>
          <pc:docMk/>
          <pc:sldMk cId="0" sldId="327"/>
        </pc:sldMkLst>
      </pc:sldChg>
      <pc:sldChg chg="modAnim">
        <pc:chgData name="Dilshad Khanam" userId="a68aedb71c3444e5" providerId="LiveId" clId="{48C933DF-813E-49E6-8A38-BF6B81571119}" dt="2020-06-23T06:38:53.456" v="297"/>
        <pc:sldMkLst>
          <pc:docMk/>
          <pc:sldMk cId="0" sldId="328"/>
        </pc:sldMkLst>
      </pc:sldChg>
      <pc:sldChg chg="modAnim">
        <pc:chgData name="Dilshad Khanam" userId="a68aedb71c3444e5" providerId="LiveId" clId="{48C933DF-813E-49E6-8A38-BF6B81571119}" dt="2020-06-23T06:39:01.842" v="302"/>
        <pc:sldMkLst>
          <pc:docMk/>
          <pc:sldMk cId="0" sldId="329"/>
        </pc:sldMkLst>
      </pc:sldChg>
      <pc:sldChg chg="modAnim">
        <pc:chgData name="Dilshad Khanam" userId="a68aedb71c3444e5" providerId="LiveId" clId="{48C933DF-813E-49E6-8A38-BF6B81571119}" dt="2020-06-23T06:39:06.555" v="306"/>
        <pc:sldMkLst>
          <pc:docMk/>
          <pc:sldMk cId="0" sldId="330"/>
        </pc:sldMkLst>
      </pc:sldChg>
      <pc:sldChg chg="modAnim">
        <pc:chgData name="Dilshad Khanam" userId="a68aedb71c3444e5" providerId="LiveId" clId="{48C933DF-813E-49E6-8A38-BF6B81571119}" dt="2020-06-23T06:39:16.129" v="311"/>
        <pc:sldMkLst>
          <pc:docMk/>
          <pc:sldMk cId="0" sldId="331"/>
        </pc:sldMkLst>
      </pc:sldChg>
      <pc:sldChg chg="modAnim">
        <pc:chgData name="Dilshad Khanam" userId="a68aedb71c3444e5" providerId="LiveId" clId="{48C933DF-813E-49E6-8A38-BF6B81571119}" dt="2020-06-23T06:39:22.896" v="316"/>
        <pc:sldMkLst>
          <pc:docMk/>
          <pc:sldMk cId="0" sldId="332"/>
        </pc:sldMkLst>
      </pc:sldChg>
      <pc:sldChg chg="modAnim">
        <pc:chgData name="Dilshad Khanam" userId="a68aedb71c3444e5" providerId="LiveId" clId="{48C933DF-813E-49E6-8A38-BF6B81571119}" dt="2020-06-23T06:39:28.812" v="321"/>
        <pc:sldMkLst>
          <pc:docMk/>
          <pc:sldMk cId="0" sldId="333"/>
        </pc:sldMkLst>
      </pc:sldChg>
      <pc:sldChg chg="modAnim">
        <pc:chgData name="Dilshad Khanam" userId="a68aedb71c3444e5" providerId="LiveId" clId="{48C933DF-813E-49E6-8A38-BF6B81571119}" dt="2020-06-23T06:39:35.843" v="325"/>
        <pc:sldMkLst>
          <pc:docMk/>
          <pc:sldMk cId="0" sldId="334"/>
        </pc:sldMkLst>
      </pc:sldChg>
      <pc:sldChg chg="modAnim">
        <pc:chgData name="Dilshad Khanam" userId="a68aedb71c3444e5" providerId="LiveId" clId="{48C933DF-813E-49E6-8A38-BF6B81571119}" dt="2020-06-23T06:39:43.039" v="330"/>
        <pc:sldMkLst>
          <pc:docMk/>
          <pc:sldMk cId="0" sldId="335"/>
        </pc:sldMkLst>
      </pc:sldChg>
      <pc:sldChg chg="modAnim">
        <pc:chgData name="Dilshad Khanam" userId="a68aedb71c3444e5" providerId="LiveId" clId="{48C933DF-813E-49E6-8A38-BF6B81571119}" dt="2020-06-23T06:39:51.058" v="334"/>
        <pc:sldMkLst>
          <pc:docMk/>
          <pc:sldMk cId="0" sldId="336"/>
        </pc:sldMkLst>
      </pc:sldChg>
      <pc:sldChg chg="modAnim">
        <pc:chgData name="Dilshad Khanam" userId="a68aedb71c3444e5" providerId="LiveId" clId="{48C933DF-813E-49E6-8A38-BF6B81571119}" dt="2020-06-23T06:40:01.584" v="339"/>
        <pc:sldMkLst>
          <pc:docMk/>
          <pc:sldMk cId="0" sldId="337"/>
        </pc:sldMkLst>
      </pc:sldChg>
      <pc:sldChg chg="modAnim">
        <pc:chgData name="Dilshad Khanam" userId="a68aedb71c3444e5" providerId="LiveId" clId="{48C933DF-813E-49E6-8A38-BF6B81571119}" dt="2020-06-23T06:40:06.555" v="343"/>
        <pc:sldMkLst>
          <pc:docMk/>
          <pc:sldMk cId="0" sldId="338"/>
        </pc:sldMkLst>
      </pc:sldChg>
      <pc:sldChg chg="modAnim">
        <pc:chgData name="Dilshad Khanam" userId="a68aedb71c3444e5" providerId="LiveId" clId="{48C933DF-813E-49E6-8A38-BF6B81571119}" dt="2020-06-23T06:40:50.862" v="347"/>
        <pc:sldMkLst>
          <pc:docMk/>
          <pc:sldMk cId="0" sldId="342"/>
        </pc:sldMkLst>
      </pc:sldChg>
      <pc:sldChg chg="modAnim">
        <pc:chgData name="Dilshad Khanam" userId="a68aedb71c3444e5" providerId="LiveId" clId="{48C933DF-813E-49E6-8A38-BF6B81571119}" dt="2020-06-23T06:40:58.510" v="352"/>
        <pc:sldMkLst>
          <pc:docMk/>
          <pc:sldMk cId="0" sldId="343"/>
        </pc:sldMkLst>
      </pc:sldChg>
      <pc:sldChg chg="modAnim">
        <pc:chgData name="Dilshad Khanam" userId="a68aedb71c3444e5" providerId="LiveId" clId="{48C933DF-813E-49E6-8A38-BF6B81571119}" dt="2020-06-23T06:41:05.367" v="357"/>
        <pc:sldMkLst>
          <pc:docMk/>
          <pc:sldMk cId="0" sldId="344"/>
        </pc:sldMkLst>
      </pc:sldChg>
      <pc:sldChg chg="modAnim">
        <pc:chgData name="Dilshad Khanam" userId="a68aedb71c3444e5" providerId="LiveId" clId="{48C933DF-813E-49E6-8A38-BF6B81571119}" dt="2020-06-23T06:41:20.369" v="362"/>
        <pc:sldMkLst>
          <pc:docMk/>
          <pc:sldMk cId="0" sldId="345"/>
        </pc:sldMkLst>
      </pc:sldChg>
      <pc:sldChg chg="modAnim">
        <pc:chgData name="Dilshad Khanam" userId="a68aedb71c3444e5" providerId="LiveId" clId="{48C933DF-813E-49E6-8A38-BF6B81571119}" dt="2020-06-23T06:41:26.411" v="367"/>
        <pc:sldMkLst>
          <pc:docMk/>
          <pc:sldMk cId="0" sldId="346"/>
        </pc:sldMkLst>
      </pc:sldChg>
      <pc:sldChg chg="modAnim">
        <pc:chgData name="Dilshad Khanam" userId="a68aedb71c3444e5" providerId="LiveId" clId="{48C933DF-813E-49E6-8A38-BF6B81571119}" dt="2020-06-23T06:41:30.732" v="371"/>
        <pc:sldMkLst>
          <pc:docMk/>
          <pc:sldMk cId="0" sldId="347"/>
        </pc:sldMkLst>
      </pc:sldChg>
      <pc:sldChg chg="modAnim">
        <pc:chgData name="Dilshad Khanam" userId="a68aedb71c3444e5" providerId="LiveId" clId="{48C933DF-813E-49E6-8A38-BF6B81571119}" dt="2020-06-23T06:41:36.264" v="376"/>
        <pc:sldMkLst>
          <pc:docMk/>
          <pc:sldMk cId="0" sldId="348"/>
        </pc:sldMkLst>
      </pc:sldChg>
      <pc:sldChg chg="modAnim">
        <pc:chgData name="Dilshad Khanam" userId="a68aedb71c3444e5" providerId="LiveId" clId="{48C933DF-813E-49E6-8A38-BF6B81571119}" dt="2020-06-23T06:41:49.011" v="385"/>
        <pc:sldMkLst>
          <pc:docMk/>
          <pc:sldMk cId="0" sldId="349"/>
        </pc:sldMkLst>
      </pc:sldChg>
      <pc:sldChg chg="modAnim">
        <pc:chgData name="Dilshad Khanam" userId="a68aedb71c3444e5" providerId="LiveId" clId="{48C933DF-813E-49E6-8A38-BF6B81571119}" dt="2020-06-23T06:41:54.831" v="390"/>
        <pc:sldMkLst>
          <pc:docMk/>
          <pc:sldMk cId="0" sldId="350"/>
        </pc:sldMkLst>
      </pc:sldChg>
      <pc:sldChg chg="modAnim">
        <pc:chgData name="Dilshad Khanam" userId="a68aedb71c3444e5" providerId="LiveId" clId="{48C933DF-813E-49E6-8A38-BF6B81571119}" dt="2020-06-23T06:42:10.548" v="396"/>
        <pc:sldMkLst>
          <pc:docMk/>
          <pc:sldMk cId="0" sldId="351"/>
        </pc:sldMkLst>
      </pc:sldChg>
      <pc:sldChg chg="modAnim">
        <pc:chgData name="Dilshad Khanam" userId="a68aedb71c3444e5" providerId="LiveId" clId="{48C933DF-813E-49E6-8A38-BF6B81571119}" dt="2020-06-23T06:42:18.161" v="401"/>
        <pc:sldMkLst>
          <pc:docMk/>
          <pc:sldMk cId="0" sldId="352"/>
        </pc:sldMkLst>
      </pc:sldChg>
      <pc:sldChg chg="modAnim">
        <pc:chgData name="Dilshad Khanam" userId="a68aedb71c3444e5" providerId="LiveId" clId="{48C933DF-813E-49E6-8A38-BF6B81571119}" dt="2020-06-23T07:29:07.868" v="538"/>
        <pc:sldMkLst>
          <pc:docMk/>
          <pc:sldMk cId="0" sldId="354"/>
        </pc:sldMkLst>
      </pc:sldChg>
      <pc:sldChg chg="modAnim">
        <pc:chgData name="Dilshad Khanam" userId="a68aedb71c3444e5" providerId="LiveId" clId="{48C933DF-813E-49E6-8A38-BF6B81571119}" dt="2020-06-23T06:42:36.657" v="409"/>
        <pc:sldMkLst>
          <pc:docMk/>
          <pc:sldMk cId="0" sldId="355"/>
        </pc:sldMkLst>
      </pc:sldChg>
      <pc:sldChg chg="modAnim">
        <pc:chgData name="Dilshad Khanam" userId="a68aedb71c3444e5" providerId="LiveId" clId="{48C933DF-813E-49E6-8A38-BF6B81571119}" dt="2020-06-23T06:43:29.447" v="433"/>
        <pc:sldMkLst>
          <pc:docMk/>
          <pc:sldMk cId="0" sldId="356"/>
        </pc:sldMkLst>
      </pc:sldChg>
      <pc:sldChg chg="modAnim">
        <pc:chgData name="Dilshad Khanam" userId="a68aedb71c3444e5" providerId="LiveId" clId="{48C933DF-813E-49E6-8A38-BF6B81571119}" dt="2020-06-23T06:43:25.121" v="432"/>
        <pc:sldMkLst>
          <pc:docMk/>
          <pc:sldMk cId="0" sldId="357"/>
        </pc:sldMkLst>
      </pc:sldChg>
      <pc:sldChg chg="modAnim">
        <pc:chgData name="Dilshad Khanam" userId="a68aedb71c3444e5" providerId="LiveId" clId="{48C933DF-813E-49E6-8A38-BF6B81571119}" dt="2020-06-23T06:43:09.161" v="430"/>
        <pc:sldMkLst>
          <pc:docMk/>
          <pc:sldMk cId="0" sldId="358"/>
        </pc:sldMkLst>
      </pc:sldChg>
      <pc:sldChg chg="modAnim">
        <pc:chgData name="Dilshad Khanam" userId="a68aedb71c3444e5" providerId="LiveId" clId="{48C933DF-813E-49E6-8A38-BF6B81571119}" dt="2020-06-23T06:43:15.432" v="431"/>
        <pc:sldMkLst>
          <pc:docMk/>
          <pc:sldMk cId="0" sldId="359"/>
        </pc:sldMkLst>
      </pc:sldChg>
      <pc:sldChg chg="modAnim">
        <pc:chgData name="Dilshad Khanam" userId="a68aedb71c3444e5" providerId="LiveId" clId="{48C933DF-813E-49E6-8A38-BF6B81571119}" dt="2020-06-23T06:43:04.760" v="429"/>
        <pc:sldMkLst>
          <pc:docMk/>
          <pc:sldMk cId="0" sldId="360"/>
        </pc:sldMkLst>
      </pc:sldChg>
      <pc:sldChg chg="modAnim">
        <pc:chgData name="Dilshad Khanam" userId="a68aedb71c3444e5" providerId="LiveId" clId="{48C933DF-813E-49E6-8A38-BF6B81571119}" dt="2020-06-23T06:43:45.052" v="438"/>
        <pc:sldMkLst>
          <pc:docMk/>
          <pc:sldMk cId="0" sldId="361"/>
        </pc:sldMkLst>
      </pc:sldChg>
      <pc:sldChg chg="modAnim">
        <pc:chgData name="Dilshad Khanam" userId="a68aedb71c3444e5" providerId="LiveId" clId="{48C933DF-813E-49E6-8A38-BF6B81571119}" dt="2020-06-23T06:43:51.812" v="442"/>
        <pc:sldMkLst>
          <pc:docMk/>
          <pc:sldMk cId="0" sldId="362"/>
        </pc:sldMkLst>
      </pc:sldChg>
      <pc:sldChg chg="modAnim">
        <pc:chgData name="Dilshad Khanam" userId="a68aedb71c3444e5" providerId="LiveId" clId="{48C933DF-813E-49E6-8A38-BF6B81571119}" dt="2020-06-23T06:43:55.675" v="446"/>
        <pc:sldMkLst>
          <pc:docMk/>
          <pc:sldMk cId="0" sldId="363"/>
        </pc:sldMkLst>
      </pc:sldChg>
      <pc:sldChg chg="modAnim">
        <pc:chgData name="Dilshad Khanam" userId="a68aedb71c3444e5" providerId="LiveId" clId="{48C933DF-813E-49E6-8A38-BF6B81571119}" dt="2020-06-23T06:43:59.695" v="450"/>
        <pc:sldMkLst>
          <pc:docMk/>
          <pc:sldMk cId="0" sldId="364"/>
        </pc:sldMkLst>
      </pc:sldChg>
      <pc:sldChg chg="modAnim">
        <pc:chgData name="Dilshad Khanam" userId="a68aedb71c3444e5" providerId="LiveId" clId="{48C933DF-813E-49E6-8A38-BF6B81571119}" dt="2020-06-23T06:44:07.494" v="454"/>
        <pc:sldMkLst>
          <pc:docMk/>
          <pc:sldMk cId="0" sldId="365"/>
        </pc:sldMkLst>
      </pc:sldChg>
      <pc:sldChg chg="modAnim">
        <pc:chgData name="Dilshad Khanam" userId="a68aedb71c3444e5" providerId="LiveId" clId="{48C933DF-813E-49E6-8A38-BF6B81571119}" dt="2020-06-23T06:44:11.894" v="458"/>
        <pc:sldMkLst>
          <pc:docMk/>
          <pc:sldMk cId="0" sldId="366"/>
        </pc:sldMkLst>
      </pc:sldChg>
      <pc:sldChg chg="modAnim">
        <pc:chgData name="Dilshad Khanam" userId="a68aedb71c3444e5" providerId="LiveId" clId="{48C933DF-813E-49E6-8A38-BF6B81571119}" dt="2020-06-23T06:44:16.220" v="462"/>
        <pc:sldMkLst>
          <pc:docMk/>
          <pc:sldMk cId="0" sldId="367"/>
        </pc:sldMkLst>
      </pc:sldChg>
      <pc:sldChg chg="modAnim">
        <pc:chgData name="Dilshad Khanam" userId="a68aedb71c3444e5" providerId="LiveId" clId="{48C933DF-813E-49E6-8A38-BF6B81571119}" dt="2020-06-23T06:44:28.316" v="467"/>
        <pc:sldMkLst>
          <pc:docMk/>
          <pc:sldMk cId="0" sldId="369"/>
        </pc:sldMkLst>
      </pc:sldChg>
      <pc:sldChg chg="modAnim">
        <pc:chgData name="Dilshad Khanam" userId="a68aedb71c3444e5" providerId="LiveId" clId="{48C933DF-813E-49E6-8A38-BF6B81571119}" dt="2020-06-23T06:44:31.890" v="471"/>
        <pc:sldMkLst>
          <pc:docMk/>
          <pc:sldMk cId="0" sldId="370"/>
        </pc:sldMkLst>
      </pc:sldChg>
      <pc:sldChg chg="modAnim">
        <pc:chgData name="Dilshad Khanam" userId="a68aedb71c3444e5" providerId="LiveId" clId="{48C933DF-813E-49E6-8A38-BF6B81571119}" dt="2020-06-23T06:44:37.583" v="475"/>
        <pc:sldMkLst>
          <pc:docMk/>
          <pc:sldMk cId="0" sldId="371"/>
        </pc:sldMkLst>
      </pc:sldChg>
      <pc:sldChg chg="modAnim">
        <pc:chgData name="Dilshad Khanam" userId="a68aedb71c3444e5" providerId="LiveId" clId="{48C933DF-813E-49E6-8A38-BF6B81571119}" dt="2020-06-23T06:44:48.862" v="480"/>
        <pc:sldMkLst>
          <pc:docMk/>
          <pc:sldMk cId="0" sldId="372"/>
        </pc:sldMkLst>
      </pc:sldChg>
      <pc:sldChg chg="modAnim">
        <pc:chgData name="Dilshad Khanam" userId="a68aedb71c3444e5" providerId="LiveId" clId="{48C933DF-813E-49E6-8A38-BF6B81571119}" dt="2020-06-23T06:44:56.577" v="485"/>
        <pc:sldMkLst>
          <pc:docMk/>
          <pc:sldMk cId="0" sldId="373"/>
        </pc:sldMkLst>
      </pc:sldChg>
      <pc:sldChg chg="modAnim">
        <pc:chgData name="Dilshad Khanam" userId="a68aedb71c3444e5" providerId="LiveId" clId="{48C933DF-813E-49E6-8A38-BF6B81571119}" dt="2020-06-23T06:45:02.572" v="490"/>
        <pc:sldMkLst>
          <pc:docMk/>
          <pc:sldMk cId="0" sldId="374"/>
        </pc:sldMkLst>
      </pc:sldChg>
      <pc:sldChg chg="modAnim">
        <pc:chgData name="Dilshad Khanam" userId="a68aedb71c3444e5" providerId="LiveId" clId="{48C933DF-813E-49E6-8A38-BF6B81571119}" dt="2020-06-23T06:45:11.257" v="495"/>
        <pc:sldMkLst>
          <pc:docMk/>
          <pc:sldMk cId="0" sldId="375"/>
        </pc:sldMkLst>
      </pc:sldChg>
      <pc:sldChg chg="modAnim">
        <pc:chgData name="Dilshad Khanam" userId="a68aedb71c3444e5" providerId="LiveId" clId="{48C933DF-813E-49E6-8A38-BF6B81571119}" dt="2020-06-23T06:45:20.306" v="499"/>
        <pc:sldMkLst>
          <pc:docMk/>
          <pc:sldMk cId="0" sldId="376"/>
        </pc:sldMkLst>
      </pc:sldChg>
      <pc:sldChg chg="modAnim">
        <pc:chgData name="Dilshad Khanam" userId="a68aedb71c3444e5" providerId="LiveId" clId="{48C933DF-813E-49E6-8A38-BF6B81571119}" dt="2020-06-23T06:45:34.551" v="504"/>
        <pc:sldMkLst>
          <pc:docMk/>
          <pc:sldMk cId="0" sldId="377"/>
        </pc:sldMkLst>
      </pc:sldChg>
      <pc:sldChg chg="modSp modAnim">
        <pc:chgData name="Dilshad Khanam" userId="a68aedb71c3444e5" providerId="LiveId" clId="{48C933DF-813E-49E6-8A38-BF6B81571119}" dt="2020-06-23T06:46:11.795" v="517" actId="20577"/>
        <pc:sldMkLst>
          <pc:docMk/>
          <pc:sldMk cId="0" sldId="378"/>
        </pc:sldMkLst>
        <pc:spChg chg="mod">
          <ac:chgData name="Dilshad Khanam" userId="a68aedb71c3444e5" providerId="LiveId" clId="{48C933DF-813E-49E6-8A38-BF6B81571119}" dt="2020-06-23T06:46:11.795" v="517" actId="20577"/>
          <ac:spMkLst>
            <pc:docMk/>
            <pc:sldMk cId="0" sldId="378"/>
            <ac:spMk id="773" creationId="{00000000-0000-0000-0000-000000000000}"/>
          </ac:spMkLst>
        </pc:spChg>
      </pc:sldChg>
      <pc:sldChg chg="modSp mod">
        <pc:chgData name="Dilshad Khanam" userId="a68aedb71c3444e5" providerId="LiveId" clId="{48C933DF-813E-49E6-8A38-BF6B81571119}" dt="2020-06-23T06:17:47.405" v="2" actId="113"/>
        <pc:sldMkLst>
          <pc:docMk/>
          <pc:sldMk cId="0" sldId="380"/>
        </pc:sldMkLst>
        <pc:spChg chg="mod">
          <ac:chgData name="Dilshad Khanam" userId="a68aedb71c3444e5" providerId="LiveId" clId="{48C933DF-813E-49E6-8A38-BF6B81571119}" dt="2020-06-23T06:17:47.405" v="2" actId="113"/>
          <ac:spMkLst>
            <pc:docMk/>
            <pc:sldMk cId="0" sldId="380"/>
            <ac:spMk id="780" creationId="{00000000-0000-0000-0000-000000000000}"/>
          </ac:spMkLst>
        </pc:spChg>
        <pc:spChg chg="mod">
          <ac:chgData name="Dilshad Khanam" userId="a68aedb71c3444e5" providerId="LiveId" clId="{48C933DF-813E-49E6-8A38-BF6B81571119}" dt="2020-06-23T06:16:58.882" v="0" actId="1076"/>
          <ac:spMkLst>
            <pc:docMk/>
            <pc:sldMk cId="0" sldId="380"/>
            <ac:spMk id="78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2" name="Author and Date"/>
          <p:cNvSpPr txBox="1">
            <a:spLocks noGrp="1"/>
          </p:cNvSpPr>
          <p:nvPr>
            <p:ph type="body" sz="quarter" idx="13" hasCustomPrompt="1"/>
          </p:nvPr>
        </p:nvSpPr>
        <p:spPr>
          <a:xfrm>
            <a:off x="2057400" y="11229761"/>
            <a:ext cx="20269200" cy="845948"/>
          </a:xfrm>
          <a:prstGeom prst="rect">
            <a:avLst/>
          </a:prstGeom>
        </p:spPr>
        <p:txBody>
          <a:bodyPr/>
          <a:lstStyle/>
          <a:p>
            <a:r>
              <a:t>Author and Date</a:t>
            </a:r>
          </a:p>
        </p:txBody>
      </p:sp>
      <p:sp>
        <p:nvSpPr>
          <p:cNvPr id="13" name="Presentation Title"/>
          <p:cNvSpPr txBox="1">
            <a:spLocks noGrp="1"/>
          </p:cNvSpPr>
          <p:nvPr>
            <p:ph type="title" hasCustomPrompt="1"/>
          </p:nvPr>
        </p:nvSpPr>
        <p:spPr>
          <a:prstGeom prst="rect">
            <a:avLst/>
          </a:prstGeom>
        </p:spPr>
        <p:txBody>
          <a:bodyPr/>
          <a:lstStyle/>
          <a:p>
            <a:r>
              <a:t>Presentation 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05" name="Rectangle"/>
          <p:cNvSpPr/>
          <p:nvPr/>
        </p:nvSpPr>
        <p:spPr>
          <a:xfrm>
            <a:off x="999500"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06" name="Body Level One…"/>
          <p:cNvSpPr txBox="1">
            <a:spLocks noGrp="1"/>
          </p:cNvSpPr>
          <p:nvPr>
            <p:ph type="body" sz="half" idx="1" hasCustomPrompt="1"/>
          </p:nvPr>
        </p:nvSpPr>
        <p:spPr>
          <a:xfrm>
            <a:off x="2057400" y="4261880"/>
            <a:ext cx="20269200" cy="5061561"/>
          </a:xfrm>
          <a:prstGeom prst="rect">
            <a:avLst/>
          </a:prstGeom>
        </p:spPr>
        <p:txBody>
          <a:bodyPr/>
          <a:lstStyle>
            <a:lvl1pPr>
              <a:defRPr sz="12000" b="0">
                <a:latin typeface="Canela Regular"/>
                <a:ea typeface="Canela Regular"/>
                <a:cs typeface="Canela Regular"/>
                <a:sym typeface="Canela Regular"/>
              </a:defRPr>
            </a:lvl1pPr>
            <a:lvl2pPr>
              <a:defRPr sz="12000" b="0">
                <a:latin typeface="Canela Regular"/>
                <a:ea typeface="Canela Regular"/>
                <a:cs typeface="Canela Regular"/>
                <a:sym typeface="Canela Regular"/>
              </a:defRPr>
            </a:lvl2pPr>
            <a:lvl3pPr>
              <a:defRPr sz="12000" b="0">
                <a:latin typeface="Canela Regular"/>
                <a:ea typeface="Canela Regular"/>
                <a:cs typeface="Canela Regular"/>
                <a:sym typeface="Canela Regular"/>
              </a:defRPr>
            </a:lvl3pPr>
            <a:lvl4pPr>
              <a:defRPr sz="12000" b="0">
                <a:latin typeface="Canela Regular"/>
                <a:ea typeface="Canela Regular"/>
                <a:cs typeface="Canela Regular"/>
                <a:sym typeface="Canela Regular"/>
              </a:defRPr>
            </a:lvl4pPr>
            <a:lvl5pPr>
              <a:defRPr sz="12000" b="0">
                <a:latin typeface="Canela Regular"/>
                <a:ea typeface="Canela Regular"/>
                <a:cs typeface="Canela Regular"/>
                <a:sym typeface="Canela Regular"/>
              </a:defRPr>
            </a:lvl5pPr>
          </a:lstStyle>
          <a:p>
            <a:r>
              <a:t>Statement </a:t>
            </a:r>
          </a:p>
          <a:p>
            <a:pPr lvl="1"/>
            <a:endParaRPr/>
          </a:p>
          <a:p>
            <a:pPr lvl="2"/>
            <a:endParaRPr/>
          </a:p>
          <a:p>
            <a:pPr lvl="3"/>
            <a:endParaRPr/>
          </a:p>
          <a:p>
            <a:pPr lvl="4"/>
            <a:endParaRP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14" name="Rectangle"/>
          <p:cNvSpPr/>
          <p:nvPr/>
        </p:nvSpPr>
        <p:spPr>
          <a:xfrm>
            <a:off x="1008907" y="1066849"/>
            <a:ext cx="22378886" cy="11582302"/>
          </a:xfrm>
          <a:prstGeom prst="rect">
            <a:avLst/>
          </a:prstGeom>
          <a:solidFill>
            <a:schemeClr val="accent1"/>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15" name="Fact information"/>
          <p:cNvSpPr txBox="1">
            <a:spLocks noGrp="1"/>
          </p:cNvSpPr>
          <p:nvPr>
            <p:ph type="body" sz="quarter" idx="13" hasCustomPrompt="1"/>
          </p:nvPr>
        </p:nvSpPr>
        <p:spPr>
          <a:xfrm>
            <a:off x="2057400" y="8113450"/>
            <a:ext cx="20269200" cy="845948"/>
          </a:xfrm>
          <a:prstGeom prst="rect">
            <a:avLst/>
          </a:prstGeom>
        </p:spPr>
        <p:txBody>
          <a:bodyPr anchor="t"/>
          <a:lstStyle/>
          <a:p>
            <a:r>
              <a:t>Fact information</a:t>
            </a:r>
          </a:p>
        </p:txBody>
      </p:sp>
      <p:sp>
        <p:nvSpPr>
          <p:cNvPr id="116" name="Body Level One…"/>
          <p:cNvSpPr txBox="1">
            <a:spLocks noGrp="1"/>
          </p:cNvSpPr>
          <p:nvPr>
            <p:ph type="body" sz="half" idx="1" hasCustomPrompt="1"/>
          </p:nvPr>
        </p:nvSpPr>
        <p:spPr>
          <a:xfrm>
            <a:off x="2057400" y="3498790"/>
            <a:ext cx="20269200" cy="4814114"/>
          </a:xfrm>
          <a:prstGeom prst="rect">
            <a:avLst/>
          </a:prstGeom>
        </p:spPr>
        <p:txBody>
          <a:bodyPr anchor="b"/>
          <a:lstStyle>
            <a:lvl1pPr defTabSz="2438338">
              <a:lnSpc>
                <a:spcPct val="80000"/>
              </a:lnSpc>
              <a:defRPr sz="25000" b="0" spc="-500">
                <a:latin typeface="+mn-lt"/>
                <a:ea typeface="+mn-ea"/>
                <a:cs typeface="+mn-cs"/>
                <a:sym typeface="Canela Bold"/>
              </a:defRPr>
            </a:lvl1pPr>
            <a:lvl2pPr defTabSz="2438338">
              <a:lnSpc>
                <a:spcPct val="80000"/>
              </a:lnSpc>
              <a:defRPr sz="25000" b="0" spc="-500">
                <a:latin typeface="+mn-lt"/>
                <a:ea typeface="+mn-ea"/>
                <a:cs typeface="+mn-cs"/>
                <a:sym typeface="Canela Bold"/>
              </a:defRPr>
            </a:lvl2pPr>
            <a:lvl3pPr defTabSz="2438338">
              <a:lnSpc>
                <a:spcPct val="80000"/>
              </a:lnSpc>
              <a:defRPr sz="25000" b="0" spc="-500">
                <a:latin typeface="+mn-lt"/>
                <a:ea typeface="+mn-ea"/>
                <a:cs typeface="+mn-cs"/>
                <a:sym typeface="Canela Bold"/>
              </a:defRPr>
            </a:lvl3pPr>
            <a:lvl4pPr defTabSz="2438338">
              <a:lnSpc>
                <a:spcPct val="80000"/>
              </a:lnSpc>
              <a:defRPr sz="25000" b="0" spc="-500">
                <a:latin typeface="+mn-lt"/>
                <a:ea typeface="+mn-ea"/>
                <a:cs typeface="+mn-cs"/>
                <a:sym typeface="Canela Bold"/>
              </a:defRPr>
            </a:lvl4pPr>
            <a:lvl5pPr defTabSz="2438338">
              <a:lnSpc>
                <a:spcPct val="80000"/>
              </a:lnSpc>
              <a:defRPr sz="25000" b="0" spc="-500">
                <a:latin typeface="+mn-lt"/>
                <a:ea typeface="+mn-ea"/>
                <a:cs typeface="+mn-cs"/>
                <a:sym typeface="Canela Bold"/>
              </a:defRPr>
            </a:lvl5pPr>
          </a:lstStyle>
          <a:p>
            <a:r>
              <a:t>100%</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24" name="Rectangle"/>
          <p:cNvSpPr/>
          <p:nvPr/>
        </p:nvSpPr>
        <p:spPr>
          <a:xfrm>
            <a:off x="1008907" y="1064171"/>
            <a:ext cx="22378886" cy="11587658"/>
          </a:xfrm>
          <a:prstGeom prst="rect">
            <a:avLst/>
          </a:prstGeom>
          <a:solidFill>
            <a:srgbClr val="D3B9BD"/>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25" name="Body Level One…"/>
          <p:cNvSpPr txBox="1">
            <a:spLocks noGrp="1"/>
          </p:cNvSpPr>
          <p:nvPr>
            <p:ph type="body" sz="quarter" idx="1" hasCustomPrompt="1"/>
          </p:nvPr>
        </p:nvSpPr>
        <p:spPr>
          <a:xfrm>
            <a:off x="5737745" y="5549900"/>
            <a:ext cx="12908510" cy="2628900"/>
          </a:xfrm>
          <a:prstGeom prst="rect">
            <a:avLst/>
          </a:prstGeom>
        </p:spPr>
        <p:txBody>
          <a:bodyPr/>
          <a:lstStyle>
            <a:lvl1pPr marL="320204" indent="-320204" algn="l" defTabSz="355600">
              <a:lnSpc>
                <a:spcPct val="80000"/>
              </a:lnSpc>
              <a:defRPr sz="7000" b="0">
                <a:latin typeface="Canela Deck Regular"/>
                <a:ea typeface="Canela Deck Regular"/>
                <a:cs typeface="Canela Deck Regular"/>
                <a:sym typeface="Canela Deck Regular"/>
              </a:defRPr>
            </a:lvl1pPr>
            <a:lvl2pPr marL="320204" indent="-320204" algn="l" defTabSz="355600">
              <a:lnSpc>
                <a:spcPct val="80000"/>
              </a:lnSpc>
              <a:defRPr sz="7000" b="0">
                <a:latin typeface="Canela Deck Regular"/>
                <a:ea typeface="Canela Deck Regular"/>
                <a:cs typeface="Canela Deck Regular"/>
                <a:sym typeface="Canela Deck Regular"/>
              </a:defRPr>
            </a:lvl2pPr>
            <a:lvl3pPr marL="320204" indent="-320204" algn="l" defTabSz="355600">
              <a:lnSpc>
                <a:spcPct val="80000"/>
              </a:lnSpc>
              <a:defRPr sz="7000" b="0">
                <a:latin typeface="Canela Deck Regular"/>
                <a:ea typeface="Canela Deck Regular"/>
                <a:cs typeface="Canela Deck Regular"/>
                <a:sym typeface="Canela Deck Regular"/>
              </a:defRPr>
            </a:lvl3pPr>
            <a:lvl4pPr marL="320204" indent="-320204" algn="l" defTabSz="355600">
              <a:lnSpc>
                <a:spcPct val="80000"/>
              </a:lnSpc>
              <a:defRPr sz="7000" b="0">
                <a:latin typeface="Canela Deck Regular"/>
                <a:ea typeface="Canela Deck Regular"/>
                <a:cs typeface="Canela Deck Regular"/>
                <a:sym typeface="Canela Deck Regular"/>
              </a:defRPr>
            </a:lvl4pPr>
            <a:lvl5pPr marL="320204" indent="-320204" algn="l" defTabSz="355600">
              <a:lnSpc>
                <a:spcPct val="80000"/>
              </a:lnSpc>
              <a:defRPr sz="7000" b="0">
                <a:latin typeface="Canela Deck Regular"/>
                <a:ea typeface="Canela Deck Regular"/>
                <a:cs typeface="Canela Deck Regular"/>
                <a:sym typeface="Canela Deck Regular"/>
              </a:defRPr>
            </a:lvl5pPr>
          </a:lstStyle>
          <a:p>
            <a:r>
              <a:t>“Notable Quote”</a:t>
            </a:r>
          </a:p>
          <a:p>
            <a:pPr lvl="1"/>
            <a:endParaRPr/>
          </a:p>
          <a:p>
            <a:pPr lvl="2"/>
            <a:endParaRPr/>
          </a:p>
          <a:p>
            <a:pPr lvl="3"/>
            <a:endParaRPr/>
          </a:p>
          <a:p>
            <a:pPr lvl="4"/>
            <a:endParaRPr/>
          </a:p>
        </p:txBody>
      </p:sp>
      <p:sp>
        <p:nvSpPr>
          <p:cNvPr id="126" name="Attribution"/>
          <p:cNvSpPr txBox="1">
            <a:spLocks noGrp="1"/>
          </p:cNvSpPr>
          <p:nvPr>
            <p:ph type="body" sz="quarter" idx="13" hasCustomPrompt="1"/>
          </p:nvPr>
        </p:nvSpPr>
        <p:spPr>
          <a:xfrm>
            <a:off x="6100233" y="9999201"/>
            <a:ext cx="12546022" cy="508001"/>
          </a:xfrm>
          <a:prstGeom prst="rect">
            <a:avLst/>
          </a:prstGeom>
        </p:spPr>
        <p:txBody>
          <a:bodyPr anchor="t"/>
          <a:lstStyle>
            <a:lvl1pPr algn="l" defTabSz="355600">
              <a:lnSpc>
                <a:spcPct val="140000"/>
              </a:lnSpc>
              <a:defRPr sz="2700" spc="26"/>
            </a:lvl1pPr>
          </a:lstStyle>
          <a:p>
            <a:r>
              <a:t>Attribution</a:t>
            </a: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34" name="153339838_1340x2010.jpg"/>
          <p:cNvSpPr>
            <a:spLocks noGrp="1"/>
          </p:cNvSpPr>
          <p:nvPr>
            <p:ph type="pic" idx="13"/>
          </p:nvPr>
        </p:nvSpPr>
        <p:spPr>
          <a:xfrm>
            <a:off x="12128500" y="-1638300"/>
            <a:ext cx="11341100" cy="17011650"/>
          </a:xfrm>
          <a:prstGeom prst="rect">
            <a:avLst/>
          </a:prstGeom>
        </p:spPr>
        <p:txBody>
          <a:bodyPr lIns="91439" tIns="45719" rIns="91439" bIns="45719" anchor="t">
            <a:noAutofit/>
          </a:bodyPr>
          <a:lstStyle/>
          <a:p>
            <a:endParaRPr/>
          </a:p>
        </p:txBody>
      </p:sp>
      <p:sp>
        <p:nvSpPr>
          <p:cNvPr id="135" name="936299162_1323x1986.jpg"/>
          <p:cNvSpPr>
            <a:spLocks noGrp="1"/>
          </p:cNvSpPr>
          <p:nvPr>
            <p:ph type="pic" idx="14"/>
          </p:nvPr>
        </p:nvSpPr>
        <p:spPr>
          <a:xfrm>
            <a:off x="1003300" y="-4737100"/>
            <a:ext cx="11201401" cy="16814800"/>
          </a:xfrm>
          <a:prstGeom prst="rect">
            <a:avLst/>
          </a:prstGeom>
        </p:spPr>
        <p:txBody>
          <a:bodyPr lIns="91439" tIns="45719" rIns="91439" bIns="45719" anchor="t">
            <a:noAutofit/>
          </a:bodyPr>
          <a:lstStyle/>
          <a:p>
            <a:endParaRPr/>
          </a:p>
        </p:txBody>
      </p:sp>
      <p:sp>
        <p:nvSpPr>
          <p:cNvPr id="136" name="101883338_1323x1985.jpg"/>
          <p:cNvSpPr>
            <a:spLocks noGrp="1"/>
          </p:cNvSpPr>
          <p:nvPr>
            <p:ph type="pic" idx="15"/>
          </p:nvPr>
        </p:nvSpPr>
        <p:spPr>
          <a:xfrm>
            <a:off x="1003300" y="1344083"/>
            <a:ext cx="11201400" cy="16806333"/>
          </a:xfrm>
          <a:prstGeom prst="rect">
            <a:avLst/>
          </a:prstGeom>
        </p:spPr>
        <p:txBody>
          <a:bodyPr lIns="91439" tIns="45719" rIns="91439" bIns="45719" anchor="t">
            <a:noAutofit/>
          </a:bodyPr>
          <a:lstStyle/>
          <a:p>
            <a:endParaRPr/>
          </a:p>
        </p:txBody>
      </p:sp>
      <p:sp>
        <p:nvSpPr>
          <p:cNvPr id="137" name="Slide Number"/>
          <p:cNvSpPr txBox="1">
            <a:spLocks noGrp="1"/>
          </p:cNvSpPr>
          <p:nvPr>
            <p:ph type="sldNum" sz="quarter" idx="2"/>
          </p:nvPr>
        </p:nvSpPr>
        <p:spPr>
          <a:xfrm>
            <a:off x="12043207" y="13131800"/>
            <a:ext cx="307544"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44" name="913369614_2691x1794.jpg"/>
          <p:cNvSpPr>
            <a:spLocks noGrp="1"/>
          </p:cNvSpPr>
          <p:nvPr>
            <p:ph type="pic" idx="13"/>
          </p:nvPr>
        </p:nvSpPr>
        <p:spPr>
          <a:xfrm>
            <a:off x="800100" y="253554"/>
            <a:ext cx="22783800" cy="15239310"/>
          </a:xfrm>
          <a:prstGeom prst="rect">
            <a:avLst/>
          </a:prstGeom>
        </p:spPr>
        <p:txBody>
          <a:bodyPr lIns="91439" tIns="45719" rIns="91439" bIns="45719" anchor="t">
            <a:noAutofit/>
          </a:bodyPr>
          <a:lstStyle/>
          <a:p>
            <a:endParaRP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1" name="157720189_2642x1761.jpg"/>
          <p:cNvSpPr>
            <a:spLocks noGrp="1"/>
          </p:cNvSpPr>
          <p:nvPr>
            <p:ph type="pic" idx="13"/>
          </p:nvPr>
        </p:nvSpPr>
        <p:spPr>
          <a:xfrm>
            <a:off x="1003300" y="-606362"/>
            <a:ext cx="22364700" cy="14890652"/>
          </a:xfrm>
          <a:prstGeom prst="rect">
            <a:avLst/>
          </a:prstGeom>
        </p:spPr>
        <p:txBody>
          <a:bodyPr lIns="91439" tIns="45719" rIns="91439" bIns="45719" anchor="t">
            <a:noAutofit/>
          </a:bodyPr>
          <a:lstStyle/>
          <a:p>
            <a:endParaRPr/>
          </a:p>
        </p:txBody>
      </p:sp>
      <p:sp>
        <p:nvSpPr>
          <p:cNvPr id="22" name="Author and Date"/>
          <p:cNvSpPr txBox="1">
            <a:spLocks noGrp="1"/>
          </p:cNvSpPr>
          <p:nvPr>
            <p:ph type="body" sz="quarter" idx="14" hasCustomPrompt="1"/>
          </p:nvPr>
        </p:nvSpPr>
        <p:spPr>
          <a:xfrm>
            <a:off x="2057400" y="11229761"/>
            <a:ext cx="20269200" cy="845948"/>
          </a:xfrm>
          <a:prstGeom prst="rect">
            <a:avLst/>
          </a:prstGeom>
        </p:spPr>
        <p:txBody>
          <a:bodyPr/>
          <a:lstStyle>
            <a:lvl1pPr>
              <a:defRPr>
                <a:solidFill>
                  <a:srgbClr val="FFFFFF"/>
                </a:solidFill>
              </a:defRPr>
            </a:lvl1pPr>
          </a:lstStyle>
          <a:p>
            <a:r>
              <a:t>Author and Date</a:t>
            </a:r>
          </a:p>
        </p:txBody>
      </p:sp>
      <p:sp>
        <p:nvSpPr>
          <p:cNvPr id="23" name="Presentation Title"/>
          <p:cNvSpPr txBox="1">
            <a:spLocks noGrp="1"/>
          </p:cNvSpPr>
          <p:nvPr>
            <p:ph type="title" hasCustomPrompt="1"/>
          </p:nvPr>
        </p:nvSpPr>
        <p:spPr>
          <a:xfrm>
            <a:off x="2057400" y="2865468"/>
            <a:ext cx="20269200" cy="5359401"/>
          </a:xfrm>
          <a:prstGeom prst="rect">
            <a:avLst/>
          </a:prstGeom>
        </p:spPr>
        <p:txBody>
          <a:bodyPr/>
          <a:lstStyle>
            <a:lvl1pPr>
              <a:defRPr>
                <a:solidFill>
                  <a:srgbClr val="FFFFFF"/>
                </a:solidFill>
              </a:defRPr>
            </a:lvl1pPr>
          </a:lstStyle>
          <a:p>
            <a:r>
              <a:t>Presentation Title</a:t>
            </a:r>
          </a:p>
        </p:txBody>
      </p:sp>
      <p:sp>
        <p:nvSpPr>
          <p:cNvPr id="24" name="Slide Number"/>
          <p:cNvSpPr txBox="1">
            <a:spLocks noGrp="1"/>
          </p:cNvSpPr>
          <p:nvPr>
            <p:ph type="sldNum" sz="quarter" idx="2"/>
          </p:nvPr>
        </p:nvSpPr>
        <p:spPr>
          <a:xfrm>
            <a:off x="12039599" y="13131800"/>
            <a:ext cx="307544"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1" name="153339838_1322x1983.jpg"/>
          <p:cNvSpPr>
            <a:spLocks noGrp="1"/>
          </p:cNvSpPr>
          <p:nvPr>
            <p:ph type="pic" idx="13"/>
          </p:nvPr>
        </p:nvSpPr>
        <p:spPr>
          <a:xfrm>
            <a:off x="12192000" y="-1540805"/>
            <a:ext cx="11188700" cy="16783051"/>
          </a:xfrm>
          <a:prstGeom prst="rect">
            <a:avLst/>
          </a:prstGeom>
        </p:spPr>
        <p:txBody>
          <a:bodyPr lIns="91439" tIns="45719" rIns="91439" bIns="45719" anchor="t">
            <a:noAutofit/>
          </a:bodyPr>
          <a:lstStyle/>
          <a:p>
            <a:endParaRPr/>
          </a:p>
        </p:txBody>
      </p:sp>
      <p:sp>
        <p:nvSpPr>
          <p:cNvPr id="32" name="Rectangle"/>
          <p:cNvSpPr/>
          <p:nvPr/>
        </p:nvSpPr>
        <p:spPr>
          <a:xfrm>
            <a:off x="1008955" y="1064815"/>
            <a:ext cx="11190189" cy="11586370"/>
          </a:xfrm>
          <a:prstGeom prst="rect">
            <a:avLst/>
          </a:prstGeom>
          <a:solidFill>
            <a:srgbClr val="D3B9BD"/>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3" name="Author and Date"/>
          <p:cNvSpPr txBox="1">
            <a:spLocks noGrp="1"/>
          </p:cNvSpPr>
          <p:nvPr>
            <p:ph type="body" sz="quarter" idx="14" hasCustomPrompt="1"/>
          </p:nvPr>
        </p:nvSpPr>
        <p:spPr>
          <a:xfrm>
            <a:off x="1803400" y="11229761"/>
            <a:ext cx="9601200" cy="845948"/>
          </a:xfrm>
          <a:prstGeom prst="rect">
            <a:avLst/>
          </a:prstGeom>
        </p:spPr>
        <p:txBody>
          <a:bodyPr/>
          <a:lstStyle/>
          <a:p>
            <a:r>
              <a:t>Author and Date</a:t>
            </a:r>
          </a:p>
        </p:txBody>
      </p:sp>
      <p:sp>
        <p:nvSpPr>
          <p:cNvPr id="34" name="Slide Title"/>
          <p:cNvSpPr txBox="1">
            <a:spLocks noGrp="1"/>
          </p:cNvSpPr>
          <p:nvPr>
            <p:ph type="title" hasCustomPrompt="1"/>
          </p:nvPr>
        </p:nvSpPr>
        <p:spPr>
          <a:xfrm>
            <a:off x="1803400" y="4483100"/>
            <a:ext cx="9601200" cy="4191000"/>
          </a:xfrm>
          <a:prstGeom prst="rect">
            <a:avLst/>
          </a:prstGeom>
        </p:spPr>
        <p:txBody>
          <a:bodyPr anchor="ctr"/>
          <a:lstStyle>
            <a:lvl1pPr>
              <a:lnSpc>
                <a:spcPct val="70000"/>
              </a:lnSpc>
              <a:defRPr sz="12000"/>
            </a:lvl1pPr>
          </a:lstStyle>
          <a:p>
            <a:r>
              <a:t>Slide Title</a:t>
            </a:r>
          </a:p>
        </p:txBody>
      </p:sp>
      <p:sp>
        <p:nvSpPr>
          <p:cNvPr id="35" name="Slide Number"/>
          <p:cNvSpPr txBox="1">
            <a:spLocks noGrp="1"/>
          </p:cNvSpPr>
          <p:nvPr>
            <p:ph type="sldNum" sz="quarter" idx="2"/>
          </p:nvPr>
        </p:nvSpPr>
        <p:spPr>
          <a:xfrm>
            <a:off x="12039599" y="13131800"/>
            <a:ext cx="307544"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2"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3" name="Slide Subtitle"/>
          <p:cNvSpPr txBox="1">
            <a:spLocks noGrp="1"/>
          </p:cNvSpPr>
          <p:nvPr>
            <p:ph type="body" sz="quarter" idx="13" hasCustomPrompt="1"/>
          </p:nvPr>
        </p:nvSpPr>
        <p:spPr>
          <a:xfrm>
            <a:off x="2057400" y="3232086"/>
            <a:ext cx="20269200" cy="845948"/>
          </a:xfrm>
          <a:prstGeom prst="rect">
            <a:avLst/>
          </a:prstGeom>
        </p:spPr>
        <p:txBody>
          <a:bodyPr/>
          <a:lstStyle/>
          <a:p>
            <a:r>
              <a:t>Slide Subtitle</a:t>
            </a:r>
          </a:p>
        </p:txBody>
      </p:sp>
      <p:sp>
        <p:nvSpPr>
          <p:cNvPr id="44" name="Slide Title"/>
          <p:cNvSpPr txBox="1">
            <a:spLocks noGrp="1"/>
          </p:cNvSpPr>
          <p:nvPr>
            <p:ph type="title" hasCustomPrompt="1"/>
          </p:nvPr>
        </p:nvSpPr>
        <p:spPr>
          <a:xfrm>
            <a:off x="2057400" y="1060698"/>
            <a:ext cx="20269200" cy="2279402"/>
          </a:xfrm>
          <a:prstGeom prst="rect">
            <a:avLst/>
          </a:prstGeom>
        </p:spPr>
        <p:txBody>
          <a:bodyPr/>
          <a:lstStyle>
            <a:lvl1pPr>
              <a:lnSpc>
                <a:spcPct val="70000"/>
              </a:lnSpc>
              <a:defRPr sz="8200"/>
            </a:lvl1pPr>
          </a:lstStyle>
          <a:p>
            <a:r>
              <a:t>Slide Title</a:t>
            </a:r>
          </a:p>
        </p:txBody>
      </p:sp>
      <p:sp>
        <p:nvSpPr>
          <p:cNvPr id="45" name="Body Level One…"/>
          <p:cNvSpPr txBox="1">
            <a:spLocks noGrp="1"/>
          </p:cNvSpPr>
          <p:nvPr>
            <p:ph type="body" idx="1" hasCustomPrompt="1"/>
          </p:nvPr>
        </p:nvSpPr>
        <p:spPr>
          <a:xfrm>
            <a:off x="2056037" y="4647009"/>
            <a:ext cx="20271926" cy="6957368"/>
          </a:xfrm>
          <a:prstGeom prst="rect">
            <a:avLst/>
          </a:prstGeom>
        </p:spPr>
        <p:txBody>
          <a:bodyPr anchor="t"/>
          <a:lstStyle>
            <a:lvl1pPr marL="444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3" name="Rectangle"/>
          <p:cNvSpPr/>
          <p:nvPr/>
        </p:nvSpPr>
        <p:spPr>
          <a:xfrm>
            <a:off x="12192000" y="2079724"/>
            <a:ext cx="11188700" cy="9550401"/>
          </a:xfrm>
          <a:prstGeom prst="rect">
            <a:avLst/>
          </a:prstGeom>
          <a:solidFill>
            <a:srgbClr val="D3B9BD"/>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5" name="Body Level One…"/>
          <p:cNvSpPr txBox="1">
            <a:spLocks noGrp="1"/>
          </p:cNvSpPr>
          <p:nvPr>
            <p:ph type="body" idx="1" hasCustomPrompt="1"/>
          </p:nvPr>
        </p:nvSpPr>
        <p:spPr>
          <a:xfrm>
            <a:off x="2058458" y="3677751"/>
            <a:ext cx="20264297" cy="6956178"/>
          </a:xfrm>
          <a:prstGeom prst="rect">
            <a:avLst/>
          </a:prstGeom>
        </p:spPr>
        <p:txBody>
          <a:bodyPr numCol="2" spcCol="2314058" anchor="t"/>
          <a:lstStyle>
            <a:lvl1pPr marL="444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xfrm>
            <a:off x="12044578" y="13131800"/>
            <a:ext cx="307544"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3" name="Image"/>
          <p:cNvSpPr>
            <a:spLocks noGrp="1"/>
          </p:cNvSpPr>
          <p:nvPr>
            <p:ph type="pic" idx="13"/>
          </p:nvPr>
        </p:nvSpPr>
        <p:spPr>
          <a:xfrm>
            <a:off x="11700889" y="-1027620"/>
            <a:ext cx="12288856" cy="15023089"/>
          </a:xfrm>
          <a:prstGeom prst="rect">
            <a:avLst/>
          </a:prstGeom>
        </p:spPr>
        <p:txBody>
          <a:bodyPr lIns="91439" tIns="45719" rIns="91439" bIns="45719" anchor="t">
            <a:noAutofit/>
          </a:bodyPr>
          <a:lstStyle/>
          <a:p>
            <a:endParaRPr/>
          </a:p>
        </p:txBody>
      </p:sp>
      <p:sp>
        <p:nvSpPr>
          <p:cNvPr id="6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5" name="Slide Subtitle"/>
          <p:cNvSpPr txBox="1">
            <a:spLocks noGrp="1"/>
          </p:cNvSpPr>
          <p:nvPr>
            <p:ph type="body" sz="quarter" idx="14" hasCustomPrompt="1"/>
          </p:nvPr>
        </p:nvSpPr>
        <p:spPr>
          <a:xfrm>
            <a:off x="1802037" y="4375086"/>
            <a:ext cx="9603926" cy="845948"/>
          </a:xfrm>
          <a:prstGeom prst="rect">
            <a:avLst/>
          </a:prstGeom>
        </p:spPr>
        <p:txBody>
          <a:bodyPr/>
          <a:lstStyle/>
          <a:p>
            <a:r>
              <a:t>Slide Subtitle</a:t>
            </a:r>
          </a:p>
        </p:txBody>
      </p:sp>
      <p:sp>
        <p:nvSpPr>
          <p:cNvPr id="66" name="Slide Title"/>
          <p:cNvSpPr txBox="1">
            <a:spLocks noGrp="1"/>
          </p:cNvSpPr>
          <p:nvPr>
            <p:ph type="title" hasCustomPrompt="1"/>
          </p:nvPr>
        </p:nvSpPr>
        <p:spPr>
          <a:xfrm>
            <a:off x="1802060" y="1640061"/>
            <a:ext cx="9601348" cy="2798379"/>
          </a:xfrm>
          <a:prstGeom prst="rect">
            <a:avLst/>
          </a:prstGeom>
        </p:spPr>
        <p:txBody>
          <a:bodyPr/>
          <a:lstStyle>
            <a:lvl1pPr>
              <a:lnSpc>
                <a:spcPct val="70000"/>
              </a:lnSpc>
              <a:defRPr sz="8200"/>
            </a:lvl1pPr>
          </a:lstStyle>
          <a:p>
            <a:r>
              <a:t>Slide Title</a:t>
            </a:r>
          </a:p>
        </p:txBody>
      </p:sp>
      <p:sp>
        <p:nvSpPr>
          <p:cNvPr id="67" name="Body Level One…"/>
          <p:cNvSpPr txBox="1">
            <a:spLocks noGrp="1"/>
          </p:cNvSpPr>
          <p:nvPr>
            <p:ph type="body" sz="quarter" idx="1" hasCustomPrompt="1"/>
          </p:nvPr>
        </p:nvSpPr>
        <p:spPr>
          <a:xfrm>
            <a:off x="1802037" y="5778500"/>
            <a:ext cx="9596832" cy="6110784"/>
          </a:xfrm>
          <a:prstGeom prst="rect">
            <a:avLst/>
          </a:prstGeom>
        </p:spPr>
        <p:txBody>
          <a:bodyPr anchor="t"/>
          <a:lstStyle>
            <a:lvl1pPr marL="444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sz="4000" b="0">
                <a:latin typeface="Proxima Nova Medium"/>
                <a:ea typeface="Proxima Nova Medium"/>
                <a:cs typeface="Proxima Nova Medium"/>
                <a:sym typeface="Proxima Nova Medium"/>
              </a:defRPr>
            </a:lvl5pPr>
          </a:lstStyle>
          <a:p>
            <a:r>
              <a:t>Slide bullet text</a:t>
            </a:r>
          </a:p>
          <a:p>
            <a:pPr lvl="1"/>
            <a:endParaRPr/>
          </a:p>
          <a:p>
            <a:pPr lvl="2"/>
            <a:endParaRPr/>
          </a:p>
          <a:p>
            <a:pPr lvl="3"/>
            <a:endParaRPr/>
          </a:p>
          <a:p>
            <a:pPr lvl="4"/>
            <a:endParaRPr/>
          </a:p>
        </p:txBody>
      </p:sp>
      <p:sp>
        <p:nvSpPr>
          <p:cNvPr id="68" name="Slide Number"/>
          <p:cNvSpPr txBox="1">
            <a:spLocks noGrp="1"/>
          </p:cNvSpPr>
          <p:nvPr>
            <p:ph type="sldNum" sz="quarter" idx="2"/>
          </p:nvPr>
        </p:nvSpPr>
        <p:spPr>
          <a:xfrm>
            <a:off x="12044578" y="13131800"/>
            <a:ext cx="307544"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75" name="Rectangle"/>
          <p:cNvSpPr/>
          <p:nvPr/>
        </p:nvSpPr>
        <p:spPr>
          <a:xfrm>
            <a:off x="1002557" y="1068834"/>
            <a:ext cx="22378886" cy="11578332"/>
          </a:xfrm>
          <a:prstGeom prst="rect">
            <a:avLst/>
          </a:prstGeom>
          <a:solidFill>
            <a:srgbClr val="7CA0B2"/>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6" name="Section Title"/>
          <p:cNvSpPr txBox="1">
            <a:spLocks noGrp="1"/>
          </p:cNvSpPr>
          <p:nvPr>
            <p:ph type="title" hasCustomPrompt="1"/>
          </p:nvPr>
        </p:nvSpPr>
        <p:spPr>
          <a:xfrm>
            <a:off x="2057400" y="4196048"/>
            <a:ext cx="20269200" cy="5213153"/>
          </a:xfrm>
          <a:prstGeom prst="rect">
            <a:avLst/>
          </a:prstGeom>
        </p:spPr>
        <p:txBody>
          <a:bodyPr anchor="ctr"/>
          <a:lstStyle>
            <a:lvl1pPr>
              <a:lnSpc>
                <a:spcPct val="90000"/>
              </a:lnSpc>
              <a:defRPr sz="12000">
                <a:solidFill>
                  <a:srgbClr val="FFFFFF"/>
                </a:solidFill>
                <a:latin typeface="Canela Regular"/>
                <a:ea typeface="Canela Regular"/>
                <a:cs typeface="Canela Regular"/>
                <a:sym typeface="Canela Regular"/>
              </a:defRPr>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4"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85" name="Slide Subtitle"/>
          <p:cNvSpPr txBox="1">
            <a:spLocks noGrp="1"/>
          </p:cNvSpPr>
          <p:nvPr>
            <p:ph type="body" sz="quarter" idx="13" hasCustomPrompt="1"/>
          </p:nvPr>
        </p:nvSpPr>
        <p:spPr>
          <a:xfrm>
            <a:off x="2057400" y="3232086"/>
            <a:ext cx="20269200" cy="845948"/>
          </a:xfrm>
          <a:prstGeom prst="rect">
            <a:avLst/>
          </a:prstGeom>
        </p:spPr>
        <p:txBody>
          <a:bodyPr/>
          <a:lstStyle/>
          <a:p>
            <a:r>
              <a:t>Slide Subtitle</a:t>
            </a:r>
          </a:p>
        </p:txBody>
      </p:sp>
      <p:sp>
        <p:nvSpPr>
          <p:cNvPr id="86" name="Slide Title"/>
          <p:cNvSpPr txBox="1">
            <a:spLocks noGrp="1"/>
          </p:cNvSpPr>
          <p:nvPr>
            <p:ph type="title" hasCustomPrompt="1"/>
          </p:nvPr>
        </p:nvSpPr>
        <p:spPr>
          <a:xfrm>
            <a:off x="2057400" y="1060698"/>
            <a:ext cx="20269200" cy="2272842"/>
          </a:xfrm>
          <a:prstGeom prst="rect">
            <a:avLst/>
          </a:prstGeom>
        </p:spPr>
        <p:txBody>
          <a:bodyPr/>
          <a:lstStyle>
            <a:lvl1pPr>
              <a:lnSpc>
                <a:spcPct val="70000"/>
              </a:lnSpc>
              <a:defRPr sz="8200"/>
            </a:lvl1pPr>
          </a:lstStyle>
          <a:p>
            <a:r>
              <a:t>Slide Title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4" name="Rectangle"/>
          <p:cNvSpPr/>
          <p:nvPr/>
        </p:nvSpPr>
        <p:spPr>
          <a:xfrm>
            <a:off x="12197605" y="1065312"/>
            <a:ext cx="11184585" cy="11585376"/>
          </a:xfrm>
          <a:prstGeom prst="rect">
            <a:avLst/>
          </a:prstGeom>
          <a:solidFill>
            <a:schemeClr val="accent1"/>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95" name="Rectangle"/>
          <p:cNvSpPr/>
          <p:nvPr/>
        </p:nvSpPr>
        <p:spPr>
          <a:xfrm>
            <a:off x="1003299" y="2076549"/>
            <a:ext cx="11194307" cy="9556552"/>
          </a:xfrm>
          <a:prstGeom prst="rect">
            <a:avLst/>
          </a:prstGeom>
          <a:solidFill>
            <a:schemeClr val="accent3">
              <a:satOff val="-3883"/>
              <a:lumOff val="14670"/>
            </a:schemeClr>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96" name="Body Level One…"/>
          <p:cNvSpPr txBox="1">
            <a:spLocks noGrp="1"/>
          </p:cNvSpPr>
          <p:nvPr>
            <p:ph type="body" sz="quarter" idx="1" hasCustomPrompt="1"/>
          </p:nvPr>
        </p:nvSpPr>
        <p:spPr>
          <a:xfrm>
            <a:off x="13496600" y="4331487"/>
            <a:ext cx="9049076" cy="5492985"/>
          </a:xfrm>
          <a:prstGeom prst="rect">
            <a:avLst/>
          </a:prstGeom>
        </p:spPr>
        <p:txBody>
          <a:bodyPr/>
          <a:lstStyle>
            <a:lvl1pPr algn="l">
              <a:lnSpc>
                <a:spcPct val="100000"/>
              </a:lnSpc>
              <a:spcBef>
                <a:spcPts val="3200"/>
              </a:spcBef>
              <a:defRPr sz="4000" spc="-39"/>
            </a:lvl1pPr>
            <a:lvl2pPr algn="l">
              <a:lnSpc>
                <a:spcPct val="100000"/>
              </a:lnSpc>
              <a:spcBef>
                <a:spcPts val="3200"/>
              </a:spcBef>
              <a:defRPr sz="4000" spc="-39"/>
            </a:lvl2pPr>
            <a:lvl3pPr algn="l">
              <a:lnSpc>
                <a:spcPct val="100000"/>
              </a:lnSpc>
              <a:spcBef>
                <a:spcPts val="3200"/>
              </a:spcBef>
              <a:defRPr sz="4000" spc="-39"/>
            </a:lvl3pPr>
            <a:lvl4pPr algn="l">
              <a:lnSpc>
                <a:spcPct val="100000"/>
              </a:lnSpc>
              <a:spcBef>
                <a:spcPts val="3200"/>
              </a:spcBef>
              <a:defRPr sz="4000" spc="-39"/>
            </a:lvl4pPr>
            <a:lvl5pPr algn="l">
              <a:lnSpc>
                <a:spcPct val="100000"/>
              </a:lnSpc>
              <a:spcBef>
                <a:spcPts val="3200"/>
              </a:spcBef>
              <a:defRPr sz="4000" spc="-39"/>
            </a:lvl5pPr>
          </a:lstStyle>
          <a:p>
            <a:r>
              <a:t>Agenda Topics</a:t>
            </a:r>
          </a:p>
          <a:p>
            <a:pPr lvl="1"/>
            <a:endParaRPr/>
          </a:p>
          <a:p>
            <a:pPr lvl="2"/>
            <a:endParaRPr/>
          </a:p>
          <a:p>
            <a:pPr lvl="3"/>
            <a:endParaRPr/>
          </a:p>
          <a:p>
            <a:pPr lvl="4"/>
            <a:endParaRPr/>
          </a:p>
        </p:txBody>
      </p:sp>
      <p:sp>
        <p:nvSpPr>
          <p:cNvPr id="97" name="Agenda Title"/>
          <p:cNvSpPr txBox="1">
            <a:spLocks noGrp="1"/>
          </p:cNvSpPr>
          <p:nvPr>
            <p:ph type="title" hasCustomPrompt="1"/>
          </p:nvPr>
        </p:nvSpPr>
        <p:spPr>
          <a:xfrm>
            <a:off x="1676400" y="5865318"/>
            <a:ext cx="9829800" cy="1733018"/>
          </a:xfrm>
          <a:prstGeom prst="rect">
            <a:avLst/>
          </a:prstGeom>
        </p:spPr>
        <p:txBody>
          <a:bodyPr anchor="ctr"/>
          <a:lstStyle>
            <a:lvl1pPr>
              <a:lnSpc>
                <a:spcPct val="70000"/>
              </a:lnSpc>
              <a:defRPr sz="8200"/>
            </a:lvl1pPr>
          </a:lstStyle>
          <a:p>
            <a:r>
              <a:t>Agenda Title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7F2"/>
        </a:solidFill>
        <a:effectLst/>
      </p:bgPr>
    </p:bg>
    <p:spTree>
      <p:nvGrpSpPr>
        <p:cNvPr id="1" name=""/>
        <p:cNvGrpSpPr/>
        <p:nvPr/>
      </p:nvGrpSpPr>
      <p:grpSpPr>
        <a:xfrm>
          <a:off x="0" y="0"/>
          <a:ext cx="0" cy="0"/>
          <a:chOff x="0" y="0"/>
          <a:chExt cx="0" cy="0"/>
        </a:xfrm>
      </p:grpSpPr>
      <p:sp>
        <p:nvSpPr>
          <p:cNvPr id="2" name="Rectangle"/>
          <p:cNvSpPr/>
          <p:nvPr/>
        </p:nvSpPr>
        <p:spPr>
          <a:xfrm>
            <a:off x="1002557" y="1066800"/>
            <a:ext cx="22378886" cy="11582400"/>
          </a:xfrm>
          <a:prstGeom prst="rect">
            <a:avLst/>
          </a:prstGeom>
          <a:solidFill>
            <a:srgbClr val="D3B9BD"/>
          </a:solidFill>
          <a:ln w="12700">
            <a:miter lim="400000"/>
          </a:ln>
        </p:spPr>
        <p:txBody>
          <a:bodyPr lIns="0" tIns="0" rIns="0" bIns="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 name="Presentation Title"/>
          <p:cNvSpPr txBox="1">
            <a:spLocks noGrp="1"/>
          </p:cNvSpPr>
          <p:nvPr>
            <p:ph type="title" hasCustomPrompt="1"/>
          </p:nvPr>
        </p:nvSpPr>
        <p:spPr>
          <a:xfrm>
            <a:off x="2057400" y="2865877"/>
            <a:ext cx="20269200" cy="5359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Body Level One…"/>
          <p:cNvSpPr txBox="1">
            <a:spLocks noGrp="1"/>
          </p:cNvSpPr>
          <p:nvPr>
            <p:ph type="body" idx="1" hasCustomPrompt="1"/>
          </p:nvPr>
        </p:nvSpPr>
        <p:spPr>
          <a:xfrm>
            <a:off x="2057400" y="7814975"/>
            <a:ext cx="20269200" cy="1488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Slide Subtitle</a:t>
            </a:r>
          </a:p>
          <a:p>
            <a:pPr lvl="1"/>
            <a:endParaRPr/>
          </a:p>
          <a:p>
            <a:pPr lvl="2"/>
            <a:endParaRPr/>
          </a:p>
          <a:p>
            <a:pPr lvl="3"/>
            <a:endParaRPr/>
          </a:p>
          <a:p>
            <a:pPr lvl="4"/>
            <a:endParaRPr/>
          </a:p>
        </p:txBody>
      </p:sp>
      <p:sp>
        <p:nvSpPr>
          <p:cNvPr id="5" name="Slide Number"/>
          <p:cNvSpPr txBox="1">
            <a:spLocks noGrp="1"/>
          </p:cNvSpPr>
          <p:nvPr>
            <p:ph type="sldNum" sz="quarter" idx="2"/>
          </p:nvPr>
        </p:nvSpPr>
        <p:spPr>
          <a:xfrm>
            <a:off x="12038228" y="13131800"/>
            <a:ext cx="307544" cy="342900"/>
          </a:xfrm>
          <a:prstGeom prst="rect">
            <a:avLst/>
          </a:prstGeom>
          <a:ln w="12700">
            <a:miter lim="400000"/>
          </a:ln>
        </p:spPr>
        <p:txBody>
          <a:bodyPr wrap="none" lIns="50800" tIns="50800" rIns="50800" bIns="50800" anchor="b">
            <a:spAutoFit/>
          </a:bodyPr>
          <a:lstStyle>
            <a:lvl1pPr algn="ctr" defTabSz="825500">
              <a:lnSpc>
                <a:spcPct val="100000"/>
              </a:lnSpc>
              <a:spcBef>
                <a:spcPts val="0"/>
              </a:spcBef>
              <a:defRPr sz="1600">
                <a:solidFill>
                  <a:srgbClr val="5E5E5E"/>
                </a:solidFill>
                <a:latin typeface="Proxima Nova"/>
                <a:ea typeface="Proxima Nova"/>
                <a:cs typeface="Proxima Nova"/>
                <a:sym typeface="Proxima Nov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1pPr>
      <a:lvl2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2pPr>
      <a:lvl3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3pPr>
      <a:lvl4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4pPr>
      <a:lvl5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5pPr>
      <a:lvl6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6pPr>
      <a:lvl7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7pPr>
      <a:lvl8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8pPr>
      <a:lvl9pPr marL="0" marR="0" indent="0" algn="ctr" defTabSz="825500" rtl="0" latinLnBrk="0">
        <a:lnSpc>
          <a:spcPct val="80000"/>
        </a:lnSpc>
        <a:spcBef>
          <a:spcPts val="0"/>
        </a:spcBef>
        <a:spcAft>
          <a:spcPts val="0"/>
        </a:spcAft>
        <a:buClrTx/>
        <a:buSzTx/>
        <a:buFontTx/>
        <a:buNone/>
        <a:tabLst/>
        <a:defRPr sz="14500" b="0" i="0" u="none" strike="noStrike" cap="none" spc="0" baseline="0">
          <a:solidFill>
            <a:srgbClr val="000000"/>
          </a:solidFill>
          <a:uFillTx/>
          <a:latin typeface="+mn-lt"/>
          <a:ea typeface="+mn-ea"/>
          <a:cs typeface="+mn-cs"/>
          <a:sym typeface="Canela Bold"/>
        </a:defRPr>
      </a:lvl9pPr>
    </p:titleStyle>
    <p:bodyStyle>
      <a:lvl1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1pPr>
      <a:lvl2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2pPr>
      <a:lvl3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3pPr>
      <a:lvl4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4pPr>
      <a:lvl5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5pPr>
      <a:lvl6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6pPr>
      <a:lvl7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7pPr>
      <a:lvl8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8pPr>
      <a:lvl9pPr marL="0" marR="0" indent="0" algn="ctr" defTabSz="825500" rtl="0" latinLnBrk="0">
        <a:lnSpc>
          <a:spcPct val="90000"/>
        </a:lnSpc>
        <a:spcBef>
          <a:spcPts val="0"/>
        </a:spcBef>
        <a:spcAft>
          <a:spcPts val="0"/>
        </a:spcAft>
        <a:buClrTx/>
        <a:buSzTx/>
        <a:buFontTx/>
        <a:buNone/>
        <a:tabLst/>
        <a:defRPr sz="3900" b="1" i="0" u="none" strike="noStrike" cap="none" spc="0" baseline="0">
          <a:solidFill>
            <a:srgbClr val="000000"/>
          </a:solidFill>
          <a:uFillTx/>
          <a:latin typeface="Proxima Nova"/>
          <a:ea typeface="Proxima Nova"/>
          <a:cs typeface="Proxima Nova"/>
          <a:sym typeface="Proxima Nova"/>
        </a:defRPr>
      </a:lvl9pPr>
    </p:bodyStyle>
    <p:otherStyle>
      <a:lvl1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1pPr>
      <a:lvl2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2pPr>
      <a:lvl3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3pPr>
      <a:lvl4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4pPr>
      <a:lvl5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5pPr>
      <a:lvl6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6pPr>
      <a:lvl7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7pPr>
      <a:lvl8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8pPr>
      <a:lvl9pPr marL="0" marR="0" indent="0" algn="ctr" defTabSz="8255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Proxima Nov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9ABB5713-3D31-4ADA-A2B7-63A6817B5392-L0-001.jpeg" descr="9ABB5713-3D31-4ADA-A2B7-63A6817B5392-L0-001.jpeg"/>
          <p:cNvPicPr>
            <a:picLocks noChangeAspect="1"/>
          </p:cNvPicPr>
          <p:nvPr/>
        </p:nvPicPr>
        <p:blipFill>
          <a:blip r:embed="rId2"/>
          <a:srcRect b="198"/>
          <a:stretch>
            <a:fillRect/>
          </a:stretch>
        </p:blipFill>
        <p:spPr>
          <a:xfrm>
            <a:off x="0" y="8708"/>
            <a:ext cx="24384000" cy="13698584"/>
          </a:xfrm>
          <a:prstGeom prst="rect">
            <a:avLst/>
          </a:prstGeom>
          <a:ln w="12700">
            <a:miter lim="400000"/>
          </a:ln>
        </p:spPr>
      </p:pic>
      <p:sp>
        <p:nvSpPr>
          <p:cNvPr id="162" name="TAP TO START"/>
          <p:cNvSpPr txBox="1"/>
          <p:nvPr/>
        </p:nvSpPr>
        <p:spPr>
          <a:xfrm>
            <a:off x="7320438" y="11224092"/>
            <a:ext cx="9743123" cy="1050291"/>
          </a:xfrm>
          <a:prstGeom prst="rect">
            <a:avLst/>
          </a:prstGeom>
          <a:ln w="12700">
            <a:miter lim="400000"/>
          </a:ln>
          <a:effectLst>
            <a:outerShdw blurRad="190500" dist="12700" dir="54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70000"/>
              </a:lnSpc>
              <a:spcBef>
                <a:spcPts val="0"/>
              </a:spcBef>
              <a:defRPr sz="5000">
                <a:solidFill>
                  <a:srgbClr val="FFFFFF"/>
                </a:solidFill>
                <a:latin typeface="+mn-lt"/>
                <a:ea typeface="+mn-ea"/>
                <a:cs typeface="+mn-cs"/>
                <a:sym typeface="Canela Bold"/>
              </a:defRPr>
            </a:lvl1pPr>
          </a:lstStyle>
          <a:p>
            <a:r>
              <a:rPr dirty="0"/>
              <a:t>TAP TO START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1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06"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20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08" name="“Trust me, that’s her showing empathy.” Lira shook her head as Sienna dazed off, most likely thinking about how the horror movie will roll out."/>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“Trust me, that’s her showing empathy.” Lira shook her head as Sienna dazed off, most likely thinking about how the horror movie will roll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06"/>
                                        </p:tgtEl>
                                        <p:attrNameLst>
                                          <p:attrName>style.visibility</p:attrName>
                                        </p:attrNameLst>
                                      </p:cBhvr>
                                      <p:to>
                                        <p:strVal val="visible"/>
                                      </p:to>
                                    </p:set>
                                    <p:anim calcmode="lin" valueType="num">
                                      <p:cBhvr additive="base">
                                        <p:cTn id="7" dur="250" fill="hold"/>
                                        <p:tgtEl>
                                          <p:spTgt spid="206"/>
                                        </p:tgtEl>
                                        <p:attrNameLst>
                                          <p:attrName>ppt_x</p:attrName>
                                        </p:attrNameLst>
                                      </p:cBhvr>
                                      <p:tavLst>
                                        <p:tav tm="0">
                                          <p:val>
                                            <p:strVal val="1+#ppt_w/2"/>
                                          </p:val>
                                        </p:tav>
                                        <p:tav tm="100000">
                                          <p:val>
                                            <p:strVal val="#ppt_x"/>
                                          </p:val>
                                        </p:tav>
                                      </p:tavLst>
                                    </p:anim>
                                    <p:anim calcmode="lin" valueType="num">
                                      <p:cBhvr additive="base">
                                        <p:cTn id="8" dur="250" fill="hold"/>
                                        <p:tgtEl>
                                          <p:spTgt spid="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56"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65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58" name="“Are you going to use that?”"/>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“Are you going to use that?”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56"/>
                                        </p:tgtEl>
                                        <p:attrNameLst>
                                          <p:attrName>style.visibility</p:attrName>
                                        </p:attrNameLst>
                                      </p:cBhvr>
                                      <p:to>
                                        <p:strVal val="visible"/>
                                      </p:to>
                                    </p:set>
                                    <p:anim calcmode="lin" valueType="num">
                                      <p:cBhvr>
                                        <p:cTn id="7" dur="250" fill="hold"/>
                                        <p:tgtEl>
                                          <p:spTgt spid="656"/>
                                        </p:tgtEl>
                                        <p:attrNameLst>
                                          <p:attrName>ppt_x</p:attrName>
                                        </p:attrNameLst>
                                      </p:cBhvr>
                                      <p:tavLst>
                                        <p:tav tm="0">
                                          <p:val>
                                            <p:strVal val="0-#ppt_w/2"/>
                                          </p:val>
                                        </p:tav>
                                        <p:tav tm="100000">
                                          <p:val>
                                            <p:strVal val="#ppt_x"/>
                                          </p:val>
                                        </p:tav>
                                      </p:tavLst>
                                    </p:anim>
                                    <p:anim calcmode="lin" valueType="num">
                                      <p:cBhvr>
                                        <p:cTn id="8" dur="250" fill="hold"/>
                                        <p:tgtEl>
                                          <p:spTgt spid="6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61"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6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63" name="“Please, do I look like a textbook — or any kind of book — reader to you?”"/>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“Please, do I look like a textbook — or any kind of book — reader to 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61"/>
                                        </p:tgtEl>
                                        <p:attrNameLst>
                                          <p:attrName>style.visibility</p:attrName>
                                        </p:attrNameLst>
                                      </p:cBhvr>
                                      <p:to>
                                        <p:strVal val="visible"/>
                                      </p:to>
                                    </p:set>
                                    <p:anim calcmode="lin" valueType="num">
                                      <p:cBhvr additive="base">
                                        <p:cTn id="7" dur="250" fill="hold"/>
                                        <p:tgtEl>
                                          <p:spTgt spid="661"/>
                                        </p:tgtEl>
                                        <p:attrNameLst>
                                          <p:attrName>ppt_x</p:attrName>
                                        </p:attrNameLst>
                                      </p:cBhvr>
                                      <p:tavLst>
                                        <p:tav tm="0">
                                          <p:val>
                                            <p:strVal val="1+#ppt_w/2"/>
                                          </p:val>
                                        </p:tav>
                                        <p:tav tm="100000">
                                          <p:val>
                                            <p:strVal val="#ppt_x"/>
                                          </p:val>
                                        </p:tav>
                                      </p:tavLst>
                                    </p:anim>
                                    <p:anim calcmode="lin" valueType="num">
                                      <p:cBhvr additive="base">
                                        <p:cTn id="8" dur="250" fill="hold"/>
                                        <p:tgtEl>
                                          <p:spTgt spid="6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6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66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68" name="“Give it to him!” Lira hissed, her eyes shining with excitement. “This is your chanc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“Give it to him!” Lira hissed, her eyes shining with excitement. “This is your chance!”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66"/>
                                        </p:tgtEl>
                                        <p:attrNameLst>
                                          <p:attrName>style.visibility</p:attrName>
                                        </p:attrNameLst>
                                      </p:cBhvr>
                                      <p:to>
                                        <p:strVal val="visible"/>
                                      </p:to>
                                    </p:set>
                                    <p:anim calcmode="lin" valueType="num">
                                      <p:cBhvr additive="base">
                                        <p:cTn id="7" dur="250" fill="hold"/>
                                        <p:tgtEl>
                                          <p:spTgt spid="666"/>
                                        </p:tgtEl>
                                        <p:attrNameLst>
                                          <p:attrName>ppt_x</p:attrName>
                                        </p:attrNameLst>
                                      </p:cBhvr>
                                      <p:tavLst>
                                        <p:tav tm="0">
                                          <p:val>
                                            <p:strVal val="1+#ppt_w/2"/>
                                          </p:val>
                                        </p:tav>
                                        <p:tav tm="100000">
                                          <p:val>
                                            <p:strVal val="#ppt_x"/>
                                          </p:val>
                                        </p:tav>
                                      </p:tavLst>
                                    </p:anim>
                                    <p:anim calcmode="lin" valueType="num">
                                      <p:cBhvr additive="base">
                                        <p:cTn id="8" dur="250" fill="hold"/>
                                        <p:tgtEl>
                                          <p:spTgt spid="6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71"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7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73" name="Sienna’s face began to turn red. Nova had to rub her eyes. Was she seeing right? Sienna — blushing?! “N-no way.” Sienna stammered. Lira and Nova gasped. Sienna — stuttering?!"/>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Sienna’s face began to turn red. Nova had to rub her eyes. Was she seeing right? Sienna — blushing?! “N-no way.” Sienna stammered. Lira and Nova gasped. Sienna — stuttering?!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71"/>
                                        </p:tgtEl>
                                        <p:attrNameLst>
                                          <p:attrName>style.visibility</p:attrName>
                                        </p:attrNameLst>
                                      </p:cBhvr>
                                      <p:to>
                                        <p:strVal val="visible"/>
                                      </p:to>
                                    </p:set>
                                    <p:anim calcmode="lin" valueType="num">
                                      <p:cBhvr additive="base">
                                        <p:cTn id="7" dur="250" fill="hold"/>
                                        <p:tgtEl>
                                          <p:spTgt spid="671"/>
                                        </p:tgtEl>
                                        <p:attrNameLst>
                                          <p:attrName>ppt_x</p:attrName>
                                        </p:attrNameLst>
                                      </p:cBhvr>
                                      <p:tavLst>
                                        <p:tav tm="0">
                                          <p:val>
                                            <p:strVal val="1+#ppt_w/2"/>
                                          </p:val>
                                        </p:tav>
                                        <p:tav tm="100000">
                                          <p:val>
                                            <p:strVal val="#ppt_x"/>
                                          </p:val>
                                        </p:tav>
                                      </p:tavLst>
                                    </p:anim>
                                    <p:anim calcmode="lin" valueType="num">
                                      <p:cBhvr additive="base">
                                        <p:cTn id="8" dur="250" fill="hold"/>
                                        <p:tgtEl>
                                          <p:spTgt spid="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0"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7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67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78" name="“I never thought I’d live to see the day my twin sister stutters.” Lira whispered, mouth open in aw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never thought I’d live to see the day my twin sister stutters.” Lira whispered, mouth open in awe.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76"/>
                                        </p:tgtEl>
                                        <p:attrNameLst>
                                          <p:attrName>style.visibility</p:attrName>
                                        </p:attrNameLst>
                                      </p:cBhvr>
                                      <p:to>
                                        <p:strVal val="visible"/>
                                      </p:to>
                                    </p:set>
                                    <p:anim calcmode="lin" valueType="num">
                                      <p:cBhvr additive="base">
                                        <p:cTn id="7" dur="250" fill="hold"/>
                                        <p:tgtEl>
                                          <p:spTgt spid="676"/>
                                        </p:tgtEl>
                                        <p:attrNameLst>
                                          <p:attrName>ppt_x</p:attrName>
                                        </p:attrNameLst>
                                      </p:cBhvr>
                                      <p:tavLst>
                                        <p:tav tm="0">
                                          <p:val>
                                            <p:strVal val="1+#ppt_w/2"/>
                                          </p:val>
                                        </p:tav>
                                        <p:tav tm="100000">
                                          <p:val>
                                            <p:strVal val="#ppt_x"/>
                                          </p:val>
                                        </p:tav>
                                      </p:tavLst>
                                    </p:anim>
                                    <p:anim calcmode="lin" valueType="num">
                                      <p:cBhvr additive="base">
                                        <p:cTn id="8" dur="250" fill="hold"/>
                                        <p:tgtEl>
                                          <p:spTgt spid="6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8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68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83" name="“Me too.” Nova agreed, her face mirroring Lira."/>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“Me too.” Nova agreed, her face mirroring Lira.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81"/>
                                        </p:tgtEl>
                                        <p:attrNameLst>
                                          <p:attrName>style.visibility</p:attrName>
                                        </p:attrNameLst>
                                      </p:cBhvr>
                                      <p:to>
                                        <p:strVal val="visible"/>
                                      </p:to>
                                    </p:set>
                                    <p:anim calcmode="lin" valueType="num">
                                      <p:cBhvr>
                                        <p:cTn id="7" dur="250" fill="hold"/>
                                        <p:tgtEl>
                                          <p:spTgt spid="681"/>
                                        </p:tgtEl>
                                        <p:attrNameLst>
                                          <p:attrName>ppt_x</p:attrName>
                                        </p:attrNameLst>
                                      </p:cBhvr>
                                      <p:tavLst>
                                        <p:tav tm="0">
                                          <p:val>
                                            <p:strVal val="0-#ppt_w/2"/>
                                          </p:val>
                                        </p:tav>
                                        <p:tav tm="100000">
                                          <p:val>
                                            <p:strVal val="#ppt_x"/>
                                          </p:val>
                                        </p:tav>
                                      </p:tavLst>
                                    </p:anim>
                                    <p:anim calcmode="lin" valueType="num">
                                      <p:cBhvr>
                                        <p:cTn id="8" dur="250" fill="hold"/>
                                        <p:tgtEl>
                                          <p:spTgt spid="6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86"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8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88" name="“Shut up, you two.” She snapped. She tore off a piece of paper from her notebook, scribbled something on it and slipped it inside the book. As Guze’s back was facing her, she tip-toed to the bookshelves and slid the book in there. Then, she walked back a"/>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“Shut up, you two.” She snapped. She tore off a piece of paper from her notebook, scribbled something on it and slipped it inside the book. As Guze’s back was facing her, she tip-toed to the bookshelves and slid the book in there. Then, she walked back and nudged Nova.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86"/>
                                        </p:tgtEl>
                                        <p:attrNameLst>
                                          <p:attrName>style.visibility</p:attrName>
                                        </p:attrNameLst>
                                      </p:cBhvr>
                                      <p:to>
                                        <p:strVal val="visible"/>
                                      </p:to>
                                    </p:set>
                                    <p:anim calcmode="lin" valueType="num">
                                      <p:cBhvr additive="base">
                                        <p:cTn id="7" dur="250" fill="hold"/>
                                        <p:tgtEl>
                                          <p:spTgt spid="686"/>
                                        </p:tgtEl>
                                        <p:attrNameLst>
                                          <p:attrName>ppt_x</p:attrName>
                                        </p:attrNameLst>
                                      </p:cBhvr>
                                      <p:tavLst>
                                        <p:tav tm="0">
                                          <p:val>
                                            <p:strVal val="1+#ppt_w/2"/>
                                          </p:val>
                                        </p:tav>
                                        <p:tav tm="100000">
                                          <p:val>
                                            <p:strVal val="#ppt_x"/>
                                          </p:val>
                                        </p:tav>
                                      </p:tavLst>
                                    </p:anim>
                                    <p:anim calcmode="lin" valueType="num">
                                      <p:cBhvr additive="base">
                                        <p:cTn id="8" dur="250" fill="hold"/>
                                        <p:tgtEl>
                                          <p:spTgt spid="6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 grpId="0"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9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69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93" name="Nova, getting the hint, cleared her throat. “Er, excuse m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getting the hint, cleared her throat. “Er, excuse me.”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1"/>
                                        </p:tgtEl>
                                        <p:attrNameLst>
                                          <p:attrName>style.visibility</p:attrName>
                                        </p:attrNameLst>
                                      </p:cBhvr>
                                      <p:to>
                                        <p:strVal val="visible"/>
                                      </p:to>
                                    </p:set>
                                    <p:anim calcmode="lin" valueType="num">
                                      <p:cBhvr>
                                        <p:cTn id="7" dur="250" fill="hold"/>
                                        <p:tgtEl>
                                          <p:spTgt spid="691"/>
                                        </p:tgtEl>
                                        <p:attrNameLst>
                                          <p:attrName>ppt_x</p:attrName>
                                        </p:attrNameLst>
                                      </p:cBhvr>
                                      <p:tavLst>
                                        <p:tav tm="0">
                                          <p:val>
                                            <p:strVal val="0-#ppt_w/2"/>
                                          </p:val>
                                        </p:tav>
                                        <p:tav tm="100000">
                                          <p:val>
                                            <p:strVal val="#ppt_x"/>
                                          </p:val>
                                        </p:tav>
                                      </p:tavLst>
                                    </p:anim>
                                    <p:anim calcmode="lin" valueType="num">
                                      <p:cBhvr>
                                        <p:cTn id="8" dur="250" fill="hold"/>
                                        <p:tgtEl>
                                          <p:spTgt spid="6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96"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69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98" name="Instantly, his eyes turned to their table. “Ah, good evening your majesties.” He winked. “Sorry I didn’t see you ladies. Princess Lira, Princess Sienna...” Lira returned the greeting enthusiastically, whereas Sienna nodded in acknowledgement, her cheeks "/>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Instantly, his eyes turned to their table. “Ah, good evening your majesties.” He winked. “Sorry I didn’t see you ladies. Princess Lira, Princess Sienna...” Lira returned the greeting enthusiastically, whereas Sienna nodded in acknowledgement, her cheeks still burning red. “And new princess.”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96"/>
                                        </p:tgtEl>
                                        <p:attrNameLst>
                                          <p:attrName>style.visibility</p:attrName>
                                        </p:attrNameLst>
                                      </p:cBhvr>
                                      <p:to>
                                        <p:strVal val="visible"/>
                                      </p:to>
                                    </p:set>
                                    <p:anim calcmode="lin" valueType="num">
                                      <p:cBhvr>
                                        <p:cTn id="7" dur="250" fill="hold"/>
                                        <p:tgtEl>
                                          <p:spTgt spid="696"/>
                                        </p:tgtEl>
                                        <p:attrNameLst>
                                          <p:attrName>ppt_x</p:attrName>
                                        </p:attrNameLst>
                                      </p:cBhvr>
                                      <p:tavLst>
                                        <p:tav tm="0">
                                          <p:val>
                                            <p:strVal val="0-#ppt_w/2"/>
                                          </p:val>
                                        </p:tav>
                                        <p:tav tm="100000">
                                          <p:val>
                                            <p:strVal val="#ppt_x"/>
                                          </p:val>
                                        </p:tav>
                                      </p:tavLst>
                                    </p:anim>
                                    <p:anim calcmode="lin" valueType="num">
                                      <p:cBhvr>
                                        <p:cTn id="8" dur="250" fill="hold"/>
                                        <p:tgtEl>
                                          <p:spTgt spid="6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0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0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03" name="“I’m Nova.” Nova smiled, extending her hand. “Nice to meet you.”"/>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“I’m Nova.” Nova smiled, extending her hand. “Nice to meet 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01"/>
                                        </p:tgtEl>
                                        <p:attrNameLst>
                                          <p:attrName>style.visibility</p:attrName>
                                        </p:attrNameLst>
                                      </p:cBhvr>
                                      <p:to>
                                        <p:strVal val="visible"/>
                                      </p:to>
                                    </p:set>
                                    <p:anim calcmode="lin" valueType="num">
                                      <p:cBhvr>
                                        <p:cTn id="7" dur="250" fill="hold"/>
                                        <p:tgtEl>
                                          <p:spTgt spid="701"/>
                                        </p:tgtEl>
                                        <p:attrNameLst>
                                          <p:attrName>ppt_x</p:attrName>
                                        </p:attrNameLst>
                                      </p:cBhvr>
                                      <p:tavLst>
                                        <p:tav tm="0">
                                          <p:val>
                                            <p:strVal val="0-#ppt_w/2"/>
                                          </p:val>
                                        </p:tav>
                                        <p:tav tm="100000">
                                          <p:val>
                                            <p:strVal val="#ppt_x"/>
                                          </p:val>
                                        </p:tav>
                                      </p:tavLst>
                                    </p:anim>
                                    <p:anim calcmode="lin" valueType="num">
                                      <p:cBhvr>
                                        <p:cTn id="8" dur="250" fill="hold"/>
                                        <p:tgtEl>
                                          <p:spTgt spid="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11" name="E439D8BF-BBED-4990-92D9-955B7462F818-L0-001.png" descr="E439D8BF-BBED-4990-92D9-955B7462F818-L0-001.png"/>
          <p:cNvPicPr>
            <a:picLocks noChangeAspect="1"/>
          </p:cNvPicPr>
          <p:nvPr/>
        </p:nvPicPr>
        <p:blipFill>
          <a:blip r:embed="rId3"/>
          <a:stretch>
            <a:fillRect/>
          </a:stretch>
        </p:blipFill>
        <p:spPr>
          <a:xfrm>
            <a:off x="776475" y="619462"/>
            <a:ext cx="9047707" cy="13227301"/>
          </a:xfrm>
          <a:prstGeom prst="rect">
            <a:avLst/>
          </a:prstGeom>
          <a:ln w="12700">
            <a:miter lim="400000"/>
          </a:ln>
        </p:spPr>
      </p:pic>
      <p:pic>
        <p:nvPicPr>
          <p:cNvPr id="212" name="96135D0E-62DF-4D62-AACF-185671806CBE-L0-001.png" descr="96135D0E-62DF-4D62-AACF-185671806CBE-L0-001.png"/>
          <p:cNvPicPr>
            <a:picLocks noChangeAspect="1"/>
          </p:cNvPicPr>
          <p:nvPr/>
        </p:nvPicPr>
        <p:blipFill>
          <a:blip r:embed="rId4"/>
          <a:stretch>
            <a:fillRect/>
          </a:stretch>
        </p:blipFill>
        <p:spPr>
          <a:xfrm>
            <a:off x="13918840" y="614998"/>
            <a:ext cx="9156770" cy="13236229"/>
          </a:xfrm>
          <a:prstGeom prst="rect">
            <a:avLst/>
          </a:prstGeom>
          <a:ln w="12700">
            <a:miter lim="400000"/>
          </a:ln>
        </p:spPr>
      </p:pic>
      <p:sp>
        <p:nvSpPr>
          <p:cNvPr id="21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14" name="Nova opened her mouth to reply but her voice-box was immediately ceased by the entrance of the mighty ex-crown prince, André and his even mightier companion, the prince-who-is-not-actually-a-prince, Mete Bashir."/>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 Nova opened her mouth to reply but her voice-box was immediately ceased by the entrance of the mighty ex-crown prince, André and his even mightier companion, the prince-who-is-not-actually-a-prince, Mete Bashir.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p:tmAbs val="0"/>
                                  </p:iterate>
                                  <p:childTnLst>
                                    <p:set>
                                      <p:cBhvr>
                                        <p:cTn id="6" dur="1" fill="hold">
                                          <p:stCondLst>
                                            <p:cond delay="0"/>
                                          </p:stCondLst>
                                        </p:cTn>
                                        <p:tgtEl>
                                          <p:spTgt spid="212"/>
                                        </p:tgtEl>
                                        <p:attrNameLst>
                                          <p:attrName>style.visibility</p:attrName>
                                        </p:attrNameLst>
                                      </p:cBhvr>
                                      <p:to>
                                        <p:strVal val="visible"/>
                                      </p:to>
                                    </p:set>
                                    <p:anim calcmode="lin" valueType="num">
                                      <p:cBhvr additive="base">
                                        <p:cTn id="7" dur="250" fill="hold"/>
                                        <p:tgtEl>
                                          <p:spTgt spid="212"/>
                                        </p:tgtEl>
                                        <p:attrNameLst>
                                          <p:attrName>ppt_x</p:attrName>
                                        </p:attrNameLst>
                                      </p:cBhvr>
                                      <p:tavLst>
                                        <p:tav tm="0">
                                          <p:val>
                                            <p:strVal val="1+#ppt_w/2"/>
                                          </p:val>
                                        </p:tav>
                                        <p:tav tm="100000">
                                          <p:val>
                                            <p:strVal val="#ppt_x"/>
                                          </p:val>
                                        </p:tav>
                                      </p:tavLst>
                                    </p:anim>
                                    <p:anim calcmode="lin" valueType="num">
                                      <p:cBhvr additive="base">
                                        <p:cTn id="8" dur="250" fill="hold"/>
                                        <p:tgtEl>
                                          <p:spTgt spid="21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iterate>
                                    <p:tmAbs val="0"/>
                                  </p:iterate>
                                  <p:childTnLst>
                                    <p:set>
                                      <p:cBhvr>
                                        <p:cTn id="11" fill="hold"/>
                                        <p:tgtEl>
                                          <p:spTgt spid="211"/>
                                        </p:tgtEl>
                                        <p:attrNameLst>
                                          <p:attrName>style.visibility</p:attrName>
                                        </p:attrNameLst>
                                      </p:cBhvr>
                                      <p:to>
                                        <p:strVal val="visible"/>
                                      </p:to>
                                    </p:set>
                                    <p:anim calcmode="lin" valueType="num">
                                      <p:cBhvr>
                                        <p:cTn id="12" dur="250" fill="hold"/>
                                        <p:tgtEl>
                                          <p:spTgt spid="211"/>
                                        </p:tgtEl>
                                        <p:attrNameLst>
                                          <p:attrName>ppt_x</p:attrName>
                                        </p:attrNameLst>
                                      </p:cBhvr>
                                      <p:tavLst>
                                        <p:tav tm="0">
                                          <p:val>
                                            <p:strVal val="0-#ppt_w/2"/>
                                          </p:val>
                                        </p:tav>
                                        <p:tav tm="100000">
                                          <p:val>
                                            <p:strVal val="#ppt_x"/>
                                          </p:val>
                                        </p:tav>
                                      </p:tavLst>
                                    </p:anim>
                                    <p:anim calcmode="lin" valueType="num">
                                      <p:cBhvr>
                                        <p:cTn id="13" dur="250" fill="hold"/>
                                        <p:tgtEl>
                                          <p:spTgt spid="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advAuto="0"/>
      <p:bldP spid="212" grpId="0"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06"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70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08" name="Guze smiled charmingly, taking her hand and placing a kiss on it. That took Nova by surprise. “Hello Princess Nova, I’m Guze.”"/>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Guze smiled charmingly, taking her hand and placing a kiss on it. That took Nova by surprise. “Hello Princess Nova, I’m Guze.”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06"/>
                                        </p:tgtEl>
                                        <p:attrNameLst>
                                          <p:attrName>style.visibility</p:attrName>
                                        </p:attrNameLst>
                                      </p:cBhvr>
                                      <p:to>
                                        <p:strVal val="visible"/>
                                      </p:to>
                                    </p:set>
                                    <p:anim calcmode="lin" valueType="num">
                                      <p:cBhvr>
                                        <p:cTn id="7" dur="250" fill="hold"/>
                                        <p:tgtEl>
                                          <p:spTgt spid="706"/>
                                        </p:tgtEl>
                                        <p:attrNameLst>
                                          <p:attrName>ppt_x</p:attrName>
                                        </p:attrNameLst>
                                      </p:cBhvr>
                                      <p:tavLst>
                                        <p:tav tm="0">
                                          <p:val>
                                            <p:strVal val="0-#ppt_w/2"/>
                                          </p:val>
                                        </p:tav>
                                        <p:tav tm="100000">
                                          <p:val>
                                            <p:strVal val="#ppt_x"/>
                                          </p:val>
                                        </p:tav>
                                      </p:tavLst>
                                    </p:anim>
                                    <p:anim calcmode="lin" valueType="num">
                                      <p:cBhvr>
                                        <p:cTn id="8" dur="250" fill="hold"/>
                                        <p:tgtEl>
                                          <p:spTgt spid="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1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1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13" name="“I know,” She laughed nervously, not daring to look at Sienna. “You are very famous in Khiara.”"/>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know,” She laughed nervously, not daring to look at Sienna. “You are very famous in Khiara.”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11"/>
                                        </p:tgtEl>
                                        <p:attrNameLst>
                                          <p:attrName>style.visibility</p:attrName>
                                        </p:attrNameLst>
                                      </p:cBhvr>
                                      <p:to>
                                        <p:strVal val="visible"/>
                                      </p:to>
                                    </p:set>
                                    <p:anim calcmode="lin" valueType="num">
                                      <p:cBhvr>
                                        <p:cTn id="7" dur="250" fill="hold"/>
                                        <p:tgtEl>
                                          <p:spTgt spid="711"/>
                                        </p:tgtEl>
                                        <p:attrNameLst>
                                          <p:attrName>ppt_x</p:attrName>
                                        </p:attrNameLst>
                                      </p:cBhvr>
                                      <p:tavLst>
                                        <p:tav tm="0">
                                          <p:val>
                                            <p:strVal val="0-#ppt_w/2"/>
                                          </p:val>
                                        </p:tav>
                                        <p:tav tm="100000">
                                          <p:val>
                                            <p:strVal val="#ppt_x"/>
                                          </p:val>
                                        </p:tav>
                                      </p:tavLst>
                                    </p:anim>
                                    <p:anim calcmode="lin" valueType="num">
                                      <p:cBhvr>
                                        <p:cTn id="8" dur="250" fill="hold"/>
                                        <p:tgtEl>
                                          <p:spTgt spid="7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 grpId="0" animBg="1" advAuto="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16"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71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18" name="“Really? I’m honoured.” Guze grinned. He had the most perfect smile. If someone were to do some geometric calculations, Nova would not be surprised if his smile was completely symmetrical."/>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“Really? I’m honoured.” Guze grinned. He had the most perfect smile. If someone were to do some geometric calculations, Nova would not be surprised if his smile was completely symmetrical.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16"/>
                                        </p:tgtEl>
                                        <p:attrNameLst>
                                          <p:attrName>style.visibility</p:attrName>
                                        </p:attrNameLst>
                                      </p:cBhvr>
                                      <p:to>
                                        <p:strVal val="visible"/>
                                      </p:to>
                                    </p:set>
                                    <p:anim calcmode="lin" valueType="num">
                                      <p:cBhvr>
                                        <p:cTn id="7" dur="250" fill="hold"/>
                                        <p:tgtEl>
                                          <p:spTgt spid="716"/>
                                        </p:tgtEl>
                                        <p:attrNameLst>
                                          <p:attrName>ppt_x</p:attrName>
                                        </p:attrNameLst>
                                      </p:cBhvr>
                                      <p:tavLst>
                                        <p:tav tm="0">
                                          <p:val>
                                            <p:strVal val="0-#ppt_w/2"/>
                                          </p:val>
                                        </p:tav>
                                        <p:tav tm="100000">
                                          <p:val>
                                            <p:strVal val="#ppt_x"/>
                                          </p:val>
                                        </p:tav>
                                      </p:tavLst>
                                    </p:anim>
                                    <p:anim calcmode="lin" valueType="num">
                                      <p:cBhvr>
                                        <p:cTn id="8" dur="250" fill="hold"/>
                                        <p:tgtEl>
                                          <p:spTgt spid="7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animBg="1" advAuto="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21"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72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23" name="“Erm, apologies for bothering you ladies,” Guze rubbed the back of his neck nervously. “Do you happen to know where I can find book F1659?”"/>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“Erm, apologies for bothering you ladies,” Guze rubbed the back of his neck nervously. “Do you happen to know where I can find book F1659?”</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2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72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28" name="“Of course we can help you!” Lira exclaimed cheerfully. She was literally a ball of sunshine. “You can find it over there.” She pointed at where Sienna had slipped the book, and when he turned, she winked at Sienna."/>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“Of course we can help you!” Lira exclaimed cheerfully. She was literally a ball of sunshine. “You can find it over there.” She pointed at where Sienna had slipped the book, and when he turned, she winked at Sienna.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26"/>
                                        </p:tgtEl>
                                        <p:attrNameLst>
                                          <p:attrName>style.visibility</p:attrName>
                                        </p:attrNameLst>
                                      </p:cBhvr>
                                      <p:to>
                                        <p:strVal val="visible"/>
                                      </p:to>
                                    </p:set>
                                    <p:anim calcmode="lin" valueType="num">
                                      <p:cBhvr additive="base">
                                        <p:cTn id="7" dur="250" fill="hold"/>
                                        <p:tgtEl>
                                          <p:spTgt spid="726"/>
                                        </p:tgtEl>
                                        <p:attrNameLst>
                                          <p:attrName>ppt_x</p:attrName>
                                        </p:attrNameLst>
                                      </p:cBhvr>
                                      <p:tavLst>
                                        <p:tav tm="0">
                                          <p:val>
                                            <p:strVal val="1+#ppt_w/2"/>
                                          </p:val>
                                        </p:tav>
                                        <p:tav tm="100000">
                                          <p:val>
                                            <p:strVal val="#ppt_x"/>
                                          </p:val>
                                        </p:tav>
                                      </p:tavLst>
                                    </p:anim>
                                    <p:anim calcmode="lin" valueType="num">
                                      <p:cBhvr additive="base">
                                        <p:cTn id="8" dur="250" fill="hold"/>
                                        <p:tgtEl>
                                          <p:spTgt spid="7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animBg="1" advAuto="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31"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73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33" name="“Sweet. Thanks so much.” He grinned, pulling out the book. “Have a good evening, your highnesses.”"/>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“Sweet. Thanks so much.” He grinned, pulling out the book. “Have a good evening, your highnesses.”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31"/>
                                        </p:tgtEl>
                                        <p:attrNameLst>
                                          <p:attrName>style.visibility</p:attrName>
                                        </p:attrNameLst>
                                      </p:cBhvr>
                                      <p:to>
                                        <p:strVal val="visible"/>
                                      </p:to>
                                    </p:set>
                                    <p:anim calcmode="lin" valueType="num">
                                      <p:cBhvr>
                                        <p:cTn id="7" dur="250" fill="hold"/>
                                        <p:tgtEl>
                                          <p:spTgt spid="731"/>
                                        </p:tgtEl>
                                        <p:attrNameLst>
                                          <p:attrName>ppt_x</p:attrName>
                                        </p:attrNameLst>
                                      </p:cBhvr>
                                      <p:tavLst>
                                        <p:tav tm="0">
                                          <p:val>
                                            <p:strVal val="0-#ppt_w/2"/>
                                          </p:val>
                                        </p:tav>
                                        <p:tav tm="100000">
                                          <p:val>
                                            <p:strVal val="#ppt_x"/>
                                          </p:val>
                                        </p:tav>
                                      </p:tavLst>
                                    </p:anim>
                                    <p:anim calcmode="lin" valueType="num">
                                      <p:cBhvr>
                                        <p:cTn id="8" dur="250" fill="hold"/>
                                        <p:tgtEl>
                                          <p:spTgt spid="7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0" animBg="1" advAuto="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36"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3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38" name="“You too.”"/>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“You too.”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36"/>
                                        </p:tgtEl>
                                        <p:attrNameLst>
                                          <p:attrName>style.visibility</p:attrName>
                                        </p:attrNameLst>
                                      </p:cBhvr>
                                      <p:to>
                                        <p:strVal val="visible"/>
                                      </p:to>
                                    </p:set>
                                    <p:anim calcmode="lin" valueType="num">
                                      <p:cBhvr>
                                        <p:cTn id="7" dur="250" fill="hold"/>
                                        <p:tgtEl>
                                          <p:spTgt spid="736"/>
                                        </p:tgtEl>
                                        <p:attrNameLst>
                                          <p:attrName>ppt_x</p:attrName>
                                        </p:attrNameLst>
                                      </p:cBhvr>
                                      <p:tavLst>
                                        <p:tav tm="0">
                                          <p:val>
                                            <p:strVal val="0-#ppt_w/2"/>
                                          </p:val>
                                        </p:tav>
                                        <p:tav tm="100000">
                                          <p:val>
                                            <p:strVal val="#ppt_x"/>
                                          </p:val>
                                        </p:tav>
                                      </p:tavLst>
                                    </p:anim>
                                    <p:anim calcmode="lin" valueType="num">
                                      <p:cBhvr>
                                        <p:cTn id="8" dur="250" fill="hold"/>
                                        <p:tgtEl>
                                          <p:spTgt spid="7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animBg="1" advAuto="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41"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74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43" name="“By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“Bye!”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41"/>
                                        </p:tgtEl>
                                        <p:attrNameLst>
                                          <p:attrName>style.visibility</p:attrName>
                                        </p:attrNameLst>
                                      </p:cBhvr>
                                      <p:to>
                                        <p:strVal val="visible"/>
                                      </p:to>
                                    </p:set>
                                    <p:anim calcmode="lin" valueType="num">
                                      <p:cBhvr additive="base">
                                        <p:cTn id="7" dur="250" fill="hold"/>
                                        <p:tgtEl>
                                          <p:spTgt spid="741"/>
                                        </p:tgtEl>
                                        <p:attrNameLst>
                                          <p:attrName>ppt_x</p:attrName>
                                        </p:attrNameLst>
                                      </p:cBhvr>
                                      <p:tavLst>
                                        <p:tav tm="0">
                                          <p:val>
                                            <p:strVal val="1+#ppt_w/2"/>
                                          </p:val>
                                        </p:tav>
                                        <p:tav tm="100000">
                                          <p:val>
                                            <p:strVal val="#ppt_x"/>
                                          </p:val>
                                        </p:tav>
                                      </p:tavLst>
                                    </p:anim>
                                    <p:anim calcmode="lin" valueType="num">
                                      <p:cBhvr additive="base">
                                        <p:cTn id="8" dur="250" fill="hold"/>
                                        <p:tgtEl>
                                          <p:spTgt spid="7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advAuto="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46"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74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48" name="As soon as he left, Sienna exhaled strongly, as if she had been underwater the entire time. “Oh man, that was the best moment of my life.”"/>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As soon as he left, Sienna exhaled strongly, as if she had been underwater the entire time. “Oh man, that was the best moment of my life.”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46"/>
                                        </p:tgtEl>
                                        <p:attrNameLst>
                                          <p:attrName>style.visibility</p:attrName>
                                        </p:attrNameLst>
                                      </p:cBhvr>
                                      <p:to>
                                        <p:strVal val="visible"/>
                                      </p:to>
                                    </p:set>
                                    <p:anim calcmode="lin" valueType="num">
                                      <p:cBhvr additive="base">
                                        <p:cTn id="7" dur="250" fill="hold"/>
                                        <p:tgtEl>
                                          <p:spTgt spid="746"/>
                                        </p:tgtEl>
                                        <p:attrNameLst>
                                          <p:attrName>ppt_x</p:attrName>
                                        </p:attrNameLst>
                                      </p:cBhvr>
                                      <p:tavLst>
                                        <p:tav tm="0">
                                          <p:val>
                                            <p:strVal val="1+#ppt_w/2"/>
                                          </p:val>
                                        </p:tav>
                                        <p:tav tm="100000">
                                          <p:val>
                                            <p:strVal val="#ppt_x"/>
                                          </p:val>
                                        </p:tav>
                                      </p:tavLst>
                                    </p:anim>
                                    <p:anim calcmode="lin" valueType="num">
                                      <p:cBhvr additive="base">
                                        <p:cTn id="8" dur="250" fill="hold"/>
                                        <p:tgtEl>
                                          <p:spTgt spid="7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animBg="1" advAuto="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51"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75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53" name="“Uh, you didn’t even say anything.” Lira pointed out, furrowing her brows."/>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“Uh, you didn’t even say anything.” Lira pointed out, furrowing her brows.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51"/>
                                        </p:tgtEl>
                                        <p:attrNameLst>
                                          <p:attrName>style.visibility</p:attrName>
                                        </p:attrNameLst>
                                      </p:cBhvr>
                                      <p:to>
                                        <p:strVal val="visible"/>
                                      </p:to>
                                    </p:set>
                                    <p:anim calcmode="lin" valueType="num">
                                      <p:cBhvr additive="base">
                                        <p:cTn id="7" dur="250" fill="hold"/>
                                        <p:tgtEl>
                                          <p:spTgt spid="751"/>
                                        </p:tgtEl>
                                        <p:attrNameLst>
                                          <p:attrName>ppt_x</p:attrName>
                                        </p:attrNameLst>
                                      </p:cBhvr>
                                      <p:tavLst>
                                        <p:tav tm="0">
                                          <p:val>
                                            <p:strVal val="1+#ppt_w/2"/>
                                          </p:val>
                                        </p:tav>
                                        <p:tav tm="100000">
                                          <p:val>
                                            <p:strVal val="#ppt_x"/>
                                          </p:val>
                                        </p:tav>
                                      </p:tavLst>
                                    </p:anim>
                                    <p:anim calcmode="lin" valueType="num">
                                      <p:cBhvr additive="base">
                                        <p:cTn id="8" dur="250" fill="hold"/>
                                        <p:tgtEl>
                                          <p:spTgt spid="7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1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1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19" name="Nova gulped as she remembered Mete’s words.…"/>
          <p:cNvSpPr txBox="1"/>
          <p:nvPr/>
        </p:nvSpPr>
        <p:spPr>
          <a:xfrm>
            <a:off x="1080315" y="11293942"/>
            <a:ext cx="22524489"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Nova gulped as she remembered Mete’s words. </a:t>
            </a:r>
          </a:p>
          <a:p>
            <a:pPr>
              <a:defRPr i="1">
                <a:latin typeface="Georgia"/>
                <a:ea typeface="Georgia"/>
                <a:cs typeface="Georgia"/>
                <a:sym typeface="Georgia"/>
              </a:defRPr>
            </a:pPr>
            <a:r>
              <a:t>“We gotta stay close to 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17"/>
                                        </p:tgtEl>
                                        <p:attrNameLst>
                                          <p:attrName>style.visibility</p:attrName>
                                        </p:attrNameLst>
                                      </p:cBhvr>
                                      <p:to>
                                        <p:strVal val="visible"/>
                                      </p:to>
                                    </p:set>
                                    <p:anim calcmode="lin" valueType="num">
                                      <p:cBhvr>
                                        <p:cTn id="7" dur="250" fill="hold"/>
                                        <p:tgtEl>
                                          <p:spTgt spid="217"/>
                                        </p:tgtEl>
                                        <p:attrNameLst>
                                          <p:attrName>ppt_x</p:attrName>
                                        </p:attrNameLst>
                                      </p:cBhvr>
                                      <p:tavLst>
                                        <p:tav tm="0">
                                          <p:val>
                                            <p:strVal val="0-#ppt_w/2"/>
                                          </p:val>
                                        </p:tav>
                                        <p:tav tm="100000">
                                          <p:val>
                                            <p:strVal val="#ppt_x"/>
                                          </p:val>
                                        </p:tav>
                                      </p:tavLst>
                                    </p:anim>
                                    <p:anim calcmode="lin" valueType="num">
                                      <p:cBhvr>
                                        <p:cTn id="8" dur="250" fill="hold"/>
                                        <p:tgtEl>
                                          <p:spTgt spid="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advAuto="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56"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75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58" name="Sienna waved her off before turning to Nova with a pant-peeing glare. “You. You just have to be so beautiful and charming, don’t you?” She grumbled to herself as she packed up her things and walked off."/>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Sienna waved her off before turning to Nova with a pant-peeing glare. “You. You just have to be so beautiful and charming, don’t you?” She grumbled to herself as she packed up her things and walked off.</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56"/>
                                        </p:tgtEl>
                                        <p:attrNameLst>
                                          <p:attrName>style.visibility</p:attrName>
                                        </p:attrNameLst>
                                      </p:cBhvr>
                                      <p:to>
                                        <p:strVal val="visible"/>
                                      </p:to>
                                    </p:set>
                                    <p:anim calcmode="lin" valueType="num">
                                      <p:cBhvr additive="base">
                                        <p:cTn id="7" dur="250" fill="hold"/>
                                        <p:tgtEl>
                                          <p:spTgt spid="756"/>
                                        </p:tgtEl>
                                        <p:attrNameLst>
                                          <p:attrName>ppt_x</p:attrName>
                                        </p:attrNameLst>
                                      </p:cBhvr>
                                      <p:tavLst>
                                        <p:tav tm="0">
                                          <p:val>
                                            <p:strVal val="1+#ppt_w/2"/>
                                          </p:val>
                                        </p:tav>
                                        <p:tav tm="100000">
                                          <p:val>
                                            <p:strVal val="#ppt_x"/>
                                          </p:val>
                                        </p:tav>
                                      </p:tavLst>
                                    </p:anim>
                                    <p:anim calcmode="lin" valueType="num">
                                      <p:cBhvr additive="base">
                                        <p:cTn id="8" dur="250" fill="hold"/>
                                        <p:tgtEl>
                                          <p:spTgt spid="7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6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6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63" name="Nova gulped. “I think that was a compliment, but it sounded so insulting.”"/>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gulped. “I think that was a compliment, but it sounded so insulting.”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761"/>
                                        </p:tgtEl>
                                        <p:attrNameLst>
                                          <p:attrName>style.visibility</p:attrName>
                                        </p:attrNameLst>
                                      </p:cBhvr>
                                      <p:to>
                                        <p:strVal val="visible"/>
                                      </p:to>
                                    </p:set>
                                    <p:anim calcmode="lin" valueType="num">
                                      <p:cBhvr>
                                        <p:cTn id="7" dur="250" fill="hold"/>
                                        <p:tgtEl>
                                          <p:spTgt spid="761"/>
                                        </p:tgtEl>
                                        <p:attrNameLst>
                                          <p:attrName>ppt_x</p:attrName>
                                        </p:attrNameLst>
                                      </p:cBhvr>
                                      <p:tavLst>
                                        <p:tav tm="0">
                                          <p:val>
                                            <p:strVal val="0-#ppt_w/2"/>
                                          </p:val>
                                        </p:tav>
                                        <p:tav tm="100000">
                                          <p:val>
                                            <p:strVal val="#ppt_x"/>
                                          </p:val>
                                        </p:tav>
                                      </p:tavLst>
                                    </p:anim>
                                    <p:anim calcmode="lin" valueType="num">
                                      <p:cBhvr>
                                        <p:cTn id="8" dur="250" fill="hold"/>
                                        <p:tgtEl>
                                          <p:spTgt spid="7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animBg="1" advAuto="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76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76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68" name="“Yeah, that’s my sister for you. Don’t take it personally, she’s always like that.” Lira shrugged as she packed her things as well. “It’s almost 8, so we gotta leave now. C’mon, lets go!”"/>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“Yeah, that’s my sister for you. Don’t take it personally, she’s always like that.” Lira shrugged as she packed her things as well. “It’s almost 8, so we gotta leave now. C’mon, lets go!”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766"/>
                                        </p:tgtEl>
                                        <p:attrNameLst>
                                          <p:attrName>style.visibility</p:attrName>
                                        </p:attrNameLst>
                                      </p:cBhvr>
                                      <p:to>
                                        <p:strVal val="visible"/>
                                      </p:to>
                                    </p:set>
                                    <p:anim calcmode="lin" valueType="num">
                                      <p:cBhvr additive="base">
                                        <p:cTn id="7" dur="250" fill="hold"/>
                                        <p:tgtEl>
                                          <p:spTgt spid="766"/>
                                        </p:tgtEl>
                                        <p:attrNameLst>
                                          <p:attrName>ppt_x</p:attrName>
                                        </p:attrNameLst>
                                      </p:cBhvr>
                                      <p:tavLst>
                                        <p:tav tm="0">
                                          <p:val>
                                            <p:strVal val="1+#ppt_w/2"/>
                                          </p:val>
                                        </p:tav>
                                        <p:tav tm="100000">
                                          <p:val>
                                            <p:strVal val="#ppt_x"/>
                                          </p:val>
                                        </p:tav>
                                      </p:tavLst>
                                    </p:anim>
                                    <p:anim calcmode="lin" valueType="num">
                                      <p:cBhvr additive="base">
                                        <p:cTn id="8" dur="250" fill="hold"/>
                                        <p:tgtEl>
                                          <p:spTgt spid="7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0" animBg="1" advAuto="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0" name="B1F25FB9-BB4D-483E-88F0-4FA4F1D47741-L0-001.jpeg" descr="B1F25FB9-BB4D-483E-88F0-4FA4F1D47741-L0-001.jpeg"/>
          <p:cNvPicPr>
            <a:picLocks noChangeAspect="1"/>
          </p:cNvPicPr>
          <p:nvPr/>
        </p:nvPicPr>
        <p:blipFill>
          <a:blip r:embed="rId2"/>
          <a:srcRect t="73" b="73"/>
          <a:stretch>
            <a:fillRect/>
          </a:stretch>
        </p:blipFill>
        <p:spPr>
          <a:xfrm>
            <a:off x="-25455" y="-67082"/>
            <a:ext cx="24735977" cy="13913987"/>
          </a:xfrm>
          <a:prstGeom prst="rect">
            <a:avLst/>
          </a:prstGeom>
          <a:ln w="12700">
            <a:miter lim="400000"/>
          </a:ln>
        </p:spPr>
      </p:pic>
      <p:pic>
        <p:nvPicPr>
          <p:cNvPr id="77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7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73" name="After bidding Lira goodbye, Nova was on her way to her suite. She shivered uncontrollably. For some reason, the hallways felt eerie tonight. Perhaps it was because she knew now that someone was after her. They. As she walked, her breathing pace increased"/>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rPr dirty="0"/>
              <a:t>After bidding Lira goodbye, Nova was on her way to her suite. She shivered uncontrollably. For some reason, the hallways felt eerie tonight. Perhaps it was because </a:t>
            </a:r>
            <a:r>
              <a:t>she </a:t>
            </a:r>
            <a:r>
              <a:rPr lang="en-US"/>
              <a:t>now </a:t>
            </a:r>
            <a:r>
              <a:t>knew </a:t>
            </a:r>
            <a:r>
              <a:rPr dirty="0"/>
              <a:t>that someone was after her. </a:t>
            </a:r>
            <a:r>
              <a:rPr i="1" dirty="0"/>
              <a:t>They</a:t>
            </a:r>
            <a:r>
              <a:rPr dirty="0"/>
              <a:t>. As she walked, her breathing pace increased.</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 name="B1F25FB9-BB4D-483E-88F0-4FA4F1D47741-L0-001.jpeg" descr="B1F25FB9-BB4D-483E-88F0-4FA4F1D47741-L0-001.jpeg"/>
          <p:cNvPicPr>
            <a:picLocks noChangeAspect="1"/>
          </p:cNvPicPr>
          <p:nvPr/>
        </p:nvPicPr>
        <p:blipFill>
          <a:blip r:embed="rId2"/>
          <a:srcRect t="73" b="73"/>
          <a:stretch>
            <a:fillRect/>
          </a:stretch>
        </p:blipFill>
        <p:spPr>
          <a:xfrm>
            <a:off x="-25455" y="-67082"/>
            <a:ext cx="24735977" cy="13913987"/>
          </a:xfrm>
          <a:prstGeom prst="rect">
            <a:avLst/>
          </a:prstGeom>
          <a:ln w="12700">
            <a:miter lim="400000"/>
          </a:ln>
        </p:spPr>
      </p:pic>
      <p:pic>
        <p:nvPicPr>
          <p:cNvPr id="776"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77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778" name="Then, what she feared had occurred. Out of nowhere, a dark figure had grabbed her from behind and a handkerchief covered her mouth, dragging her into darkness."/>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Then, what she feared had occurred. Out of nowhere, a dark figure had grabbed her from behind and a handkerchief covered her mouth, dragging her into darkness.</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End of Chapter"/>
          <p:cNvSpPr txBox="1">
            <a:spLocks noGrp="1"/>
          </p:cNvSpPr>
          <p:nvPr>
            <p:ph type="ctrTitle"/>
          </p:nvPr>
        </p:nvSpPr>
        <p:spPr>
          <a:xfrm>
            <a:off x="2057400" y="4216234"/>
            <a:ext cx="20269200" cy="2615341"/>
          </a:xfrm>
          <a:prstGeom prst="rect">
            <a:avLst/>
          </a:prstGeom>
        </p:spPr>
        <p:txBody>
          <a:bodyPr/>
          <a:lstStyle>
            <a:lvl1pPr defTabSz="751205">
              <a:defRPr sz="13195"/>
            </a:lvl1pPr>
          </a:lstStyle>
          <a:p>
            <a:r>
              <a:rPr b="1" dirty="0">
                <a:latin typeface="Baskerville Old Face" panose="02020602080505020303" pitchFamily="18" charset="0"/>
              </a:rPr>
              <a:t>End of Chapter</a:t>
            </a:r>
          </a:p>
        </p:txBody>
      </p:sp>
      <p:sp>
        <p:nvSpPr>
          <p:cNvPr id="781" name="Let us know what you think! Tweet, instagram or facebook us with the hashtag #eranoracademy or tag us @eranoracademy…"/>
          <p:cNvSpPr txBox="1"/>
          <p:nvPr/>
        </p:nvSpPr>
        <p:spPr>
          <a:xfrm>
            <a:off x="6358879" y="7180551"/>
            <a:ext cx="11666242" cy="3782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Verdana"/>
                <a:ea typeface="Verdana"/>
                <a:cs typeface="Verdana"/>
                <a:sym typeface="Verdana"/>
              </a:defRPr>
            </a:pPr>
            <a:r>
              <a:rPr dirty="0"/>
              <a:t>Let us know what you think! Tweet, </a:t>
            </a:r>
            <a:r>
              <a:rPr dirty="0" err="1"/>
              <a:t>instagram</a:t>
            </a:r>
            <a:r>
              <a:rPr dirty="0"/>
              <a:t> or </a:t>
            </a:r>
            <a:r>
              <a:rPr dirty="0" err="1"/>
              <a:t>facebook</a:t>
            </a:r>
            <a:r>
              <a:rPr dirty="0"/>
              <a:t> us with the hashtag </a:t>
            </a:r>
            <a:r>
              <a:rPr dirty="0">
                <a:solidFill>
                  <a:srgbClr val="0042A9"/>
                </a:solidFill>
              </a:rPr>
              <a:t>#eranoracademy</a:t>
            </a:r>
            <a:r>
              <a:rPr dirty="0"/>
              <a:t> or tag us </a:t>
            </a:r>
            <a:r>
              <a:rPr dirty="0">
                <a:solidFill>
                  <a:srgbClr val="0042A9"/>
                </a:solidFill>
              </a:rPr>
              <a:t>@eranoracademy </a:t>
            </a:r>
          </a:p>
          <a:p>
            <a:pPr>
              <a:defRPr>
                <a:solidFill>
                  <a:srgbClr val="0042A9"/>
                </a:solidFill>
                <a:latin typeface="Verdana"/>
                <a:ea typeface="Verdana"/>
                <a:cs typeface="Verdana"/>
                <a:sym typeface="Verdana"/>
              </a:defRPr>
            </a:pPr>
            <a:endParaRPr dirty="0">
              <a:solidFill>
                <a:srgbClr val="0042A9"/>
              </a:solidFill>
            </a:endParaRPr>
          </a:p>
          <a:p>
            <a:pPr>
              <a:defRPr>
                <a:latin typeface="Verdana"/>
                <a:ea typeface="Verdana"/>
                <a:cs typeface="Verdana"/>
                <a:sym typeface="Verdana"/>
              </a:defRPr>
            </a:pPr>
            <a:r>
              <a:rPr dirty="0"/>
              <a:t>Thanks for Reading! 😁</a:t>
            </a:r>
          </a:p>
        </p:txBody>
      </p:sp>
    </p:spTree>
  </p:cSld>
  <p:clrMapOvr>
    <a:masterClrMapping/>
  </p:clrMapOvr>
  <mc:AlternateContent xmlns:mc="http://schemas.openxmlformats.org/markup-compatibility/2006" xmlns:p14="http://schemas.microsoft.com/office/powerpoint/2010/main">
    <mc:Choice Requires="p14">
      <p:transition spd="slow" p14:dur="5000">
        <p:fade thruBlk="1"/>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2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2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24" name="She looked behind her and found that there was an empty desk perfectly convenient for Mete’s mission. “Splendid.” She muttered under her breath."/>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She looked behind her and found that there was an empty desk perfectly convenient for Mete’s mission. “Splendid.” She muttered under her breath.</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27"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22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29" name="“Let’s sit over there.” As expected, Mete suggested to André who shrugged in response. Nova tried to remain as collected as possible as they took their seats behind her and Lira."/>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“Let’s sit over there.” As expected, Mete suggested to André who shrugged in response. Nova tried to remain as collected as possible as they took their seats behind her and Lira.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27"/>
                                        </p:tgtEl>
                                        <p:attrNameLst>
                                          <p:attrName>style.visibility</p:attrName>
                                        </p:attrNameLst>
                                      </p:cBhvr>
                                      <p:to>
                                        <p:strVal val="visible"/>
                                      </p:to>
                                    </p:set>
                                    <p:anim calcmode="lin" valueType="num">
                                      <p:cBhvr additive="base">
                                        <p:cTn id="7" dur="10" fill="hold"/>
                                        <p:tgtEl>
                                          <p:spTgt spid="227"/>
                                        </p:tgtEl>
                                        <p:attrNameLst>
                                          <p:attrName>ppt_x</p:attrName>
                                        </p:attrNameLst>
                                      </p:cBhvr>
                                      <p:tavLst>
                                        <p:tav tm="0">
                                          <p:val>
                                            <p:strVal val="1+#ppt_w/2"/>
                                          </p:val>
                                        </p:tav>
                                        <p:tav tm="100000">
                                          <p:val>
                                            <p:strVal val="#ppt_x"/>
                                          </p:val>
                                        </p:tav>
                                      </p:tavLst>
                                    </p:anim>
                                    <p:anim calcmode="lin" valueType="num">
                                      <p:cBhvr additive="base">
                                        <p:cTn id="8" dur="10" fill="hold"/>
                                        <p:tgtEl>
                                          <p:spTgt spid="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32"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23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34" name="“That’s weird. They usually sit at the back.” Lira whispered to Nova. She looked over to Sienna who was sitting on the left of Nova, whom eyed them like a predator eyeing their prey. Dang. Nova thought."/>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“That’s weird. They usually sit at the back.” Lira whispered to Nova. She looked over to Sienna who was sitting on the left of Nova, whom eyed them like a predator eyeing their prey. </a:t>
            </a:r>
            <a:r>
              <a:rPr i="1"/>
              <a:t>Dang</a:t>
            </a:r>
            <a:r>
              <a:t>. Nova thought.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32"/>
                                        </p:tgtEl>
                                        <p:attrNameLst>
                                          <p:attrName>style.visibility</p:attrName>
                                        </p:attrNameLst>
                                      </p:cBhvr>
                                      <p:to>
                                        <p:strVal val="visible"/>
                                      </p:to>
                                    </p:set>
                                    <p:anim calcmode="lin" valueType="num">
                                      <p:cBhvr additive="base">
                                        <p:cTn id="7" dur="250" fill="hold"/>
                                        <p:tgtEl>
                                          <p:spTgt spid="232"/>
                                        </p:tgtEl>
                                        <p:attrNameLst>
                                          <p:attrName>ppt_x</p:attrName>
                                        </p:attrNameLst>
                                      </p:cBhvr>
                                      <p:tavLst>
                                        <p:tav tm="0">
                                          <p:val>
                                            <p:strVal val="1+#ppt_w/2"/>
                                          </p:val>
                                        </p:tav>
                                        <p:tav tm="100000">
                                          <p:val>
                                            <p:strVal val="#ppt_x"/>
                                          </p:val>
                                        </p:tav>
                                      </p:tavLst>
                                    </p:anim>
                                    <p:anim calcmode="lin" valueType="num">
                                      <p:cBhvr additive="base">
                                        <p:cTn id="8" dur="250" fill="hold"/>
                                        <p:tgtEl>
                                          <p:spTgt spid="2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3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3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39" name="“If I were those boys, I would scream like a little girl and run out of the room.” Nova said quietly to herself. Lira — thinking that she was talking to her — giggled."/>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“If I were those boys, I would scream like a little girl and run out of the room.” Nova said quietly to herself. Lira — thinking that she was talking to her — giggled.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250" fill="hold"/>
                                        <p:tgtEl>
                                          <p:spTgt spid="237"/>
                                        </p:tgtEl>
                                        <p:attrNameLst>
                                          <p:attrName>ppt_x</p:attrName>
                                        </p:attrNameLst>
                                      </p:cBhvr>
                                      <p:tavLst>
                                        <p:tav tm="0">
                                          <p:val>
                                            <p:strVal val="0-#ppt_w/2"/>
                                          </p:val>
                                        </p:tav>
                                        <p:tav tm="100000">
                                          <p:val>
                                            <p:strVal val="#ppt_x"/>
                                          </p:val>
                                        </p:tav>
                                      </p:tavLst>
                                    </p:anim>
                                    <p:anim calcmode="lin" valueType="num">
                                      <p:cBhvr>
                                        <p:cTn id="8" dur="250" fill="hold"/>
                                        <p:tgtEl>
                                          <p:spTgt spid="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4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4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44" name="Nova could practically feel Mete’s eyes staring the back of her head down. And she wasn’t the only one who noticed. Sienna’s eyes travelled between Mete and Nova warily."/>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could practically feel Mete’s eyes staring the back of her head down. And she wasn’t the only one who noticed. Sienna’s eyes travelled between Mete and Nova warily.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4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24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49" name="“So how are we going to find the ring when it’s basically invisible?” Lira furrowed her brows in concern."/>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“So how are we going to find the ring when it’s basically invisible?” Lira furrowed her brows in concern.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47"/>
                                        </p:tgtEl>
                                        <p:attrNameLst>
                                          <p:attrName>style.visibility</p:attrName>
                                        </p:attrNameLst>
                                      </p:cBhvr>
                                      <p:to>
                                        <p:strVal val="visible"/>
                                      </p:to>
                                    </p:set>
                                    <p:anim calcmode="lin" valueType="num">
                                      <p:cBhvr additive="base">
                                        <p:cTn id="7" dur="250" fill="hold"/>
                                        <p:tgtEl>
                                          <p:spTgt spid="247"/>
                                        </p:tgtEl>
                                        <p:attrNameLst>
                                          <p:attrName>ppt_x</p:attrName>
                                        </p:attrNameLst>
                                      </p:cBhvr>
                                      <p:tavLst>
                                        <p:tav tm="0">
                                          <p:val>
                                            <p:strVal val="1+#ppt_w/2"/>
                                          </p:val>
                                        </p:tav>
                                        <p:tav tm="100000">
                                          <p:val>
                                            <p:strVal val="#ppt_x"/>
                                          </p:val>
                                        </p:tav>
                                      </p:tavLst>
                                    </p:anim>
                                    <p:anim calcmode="lin" valueType="num">
                                      <p:cBhvr additive="base">
                                        <p:cTn id="8" dur="250" fill="hold"/>
                                        <p:tgtEl>
                                          <p:spTgt spid="2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52" name="9BA323E8-AB9C-40B7-9588-A547DBFD58A3-L0-001.png" descr="9BA323E8-AB9C-40B7-9588-A547DBFD58A3-L0-001.png"/>
          <p:cNvPicPr>
            <a:picLocks noChangeAspect="1"/>
          </p:cNvPicPr>
          <p:nvPr/>
        </p:nvPicPr>
        <p:blipFill>
          <a:blip r:embed="rId3"/>
          <a:srcRect l="1964"/>
          <a:stretch>
            <a:fillRect/>
          </a:stretch>
        </p:blipFill>
        <p:spPr>
          <a:xfrm>
            <a:off x="919553" y="2541228"/>
            <a:ext cx="7024878" cy="11422769"/>
          </a:xfrm>
          <a:prstGeom prst="rect">
            <a:avLst/>
          </a:prstGeom>
          <a:ln w="12700">
            <a:miter lim="400000"/>
          </a:ln>
        </p:spPr>
      </p:pic>
      <p:sp>
        <p:nvSpPr>
          <p:cNvPr id="25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54" name="“I don’t know.” Nova sighed. “Last time I saw it was when we were in the cafeteria yesterday. After that, I have no idea.” Behind her, André shuffled in his seat. Their voices were low, but Nova knew that both of them could hear her."/>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don’t know.” Nova sighed. “Last time I saw it was when we were in the cafeteria yesterday. After that, I have no idea.” Behind her, André shuffled in his seat. Their voices were low, but Nova knew that both of them could hear 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52"/>
                                        </p:tgtEl>
                                        <p:attrNameLst>
                                          <p:attrName>style.visibility</p:attrName>
                                        </p:attrNameLst>
                                      </p:cBhvr>
                                      <p:to>
                                        <p:strVal val="visible"/>
                                      </p:to>
                                    </p:set>
                                    <p:anim calcmode="lin" valueType="num">
                                      <p:cBhvr>
                                        <p:cTn id="7" dur="250" fill="hold"/>
                                        <p:tgtEl>
                                          <p:spTgt spid="252"/>
                                        </p:tgtEl>
                                        <p:attrNameLst>
                                          <p:attrName>ppt_x</p:attrName>
                                        </p:attrNameLst>
                                      </p:cBhvr>
                                      <p:tavLst>
                                        <p:tav tm="0">
                                          <p:val>
                                            <p:strVal val="0-#ppt_w/2"/>
                                          </p:val>
                                        </p:tav>
                                        <p:tav tm="100000">
                                          <p:val>
                                            <p:strVal val="#ppt_x"/>
                                          </p:val>
                                        </p:tav>
                                      </p:tavLst>
                                    </p:anim>
                                    <p:anim calcmode="lin" valueType="num">
                                      <p:cBhvr>
                                        <p:cTn id="8" dur="250" fill="hold"/>
                                        <p:tgtEl>
                                          <p:spTgt spid="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hapter Two:"/>
          <p:cNvSpPr txBox="1">
            <a:spLocks noGrp="1"/>
          </p:cNvSpPr>
          <p:nvPr>
            <p:ph type="ctrTitle"/>
          </p:nvPr>
        </p:nvSpPr>
        <p:spPr>
          <a:xfrm>
            <a:off x="2057400" y="4216234"/>
            <a:ext cx="20269200" cy="2615341"/>
          </a:xfrm>
          <a:prstGeom prst="rect">
            <a:avLst/>
          </a:prstGeom>
        </p:spPr>
        <p:txBody>
          <a:bodyPr/>
          <a:lstStyle>
            <a:lvl1pPr defTabSz="751205">
              <a:defRPr sz="13195"/>
            </a:lvl1pPr>
          </a:lstStyle>
          <a:p>
            <a:r>
              <a:rPr b="1" dirty="0">
                <a:latin typeface="Baskerville Old Face" panose="02020602080505020303" pitchFamily="18" charset="0"/>
              </a:rPr>
              <a:t>Chapter Two:</a:t>
            </a:r>
          </a:p>
        </p:txBody>
      </p:sp>
      <p:pic>
        <p:nvPicPr>
          <p:cNvPr id="165" name="6D1E4803-BA35-44C4-94EC-B7E00CCED519-L0-001.png" descr="6D1E4803-BA35-44C4-94EC-B7E00CCED519-L0-001.png"/>
          <p:cNvPicPr>
            <a:picLocks noChangeAspect="1"/>
          </p:cNvPicPr>
          <p:nvPr/>
        </p:nvPicPr>
        <p:blipFill>
          <a:blip r:embed="rId2"/>
          <a:srcRect t="36720" b="24348"/>
          <a:stretch>
            <a:fillRect/>
          </a:stretch>
        </p:blipFill>
        <p:spPr>
          <a:xfrm>
            <a:off x="5447109" y="6947748"/>
            <a:ext cx="13489932" cy="2625856"/>
          </a:xfrm>
          <a:prstGeom prst="rect">
            <a:avLst/>
          </a:prstGeom>
          <a:ln w="12700">
            <a:miter lim="400000"/>
          </a:ln>
        </p:spPr>
      </p:pic>
    </p:spTree>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5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25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59" name="“Well, let’s go and check in the cafeteria after class. Maybe Sienna can help us too, she’s got really good eyes. Right Sienna?”"/>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“Well, let’s go and check in the cafeteria after class. Maybe Sienna can help us too, she’s got really good eyes. Right Sienna?”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57"/>
                                        </p:tgtEl>
                                        <p:attrNameLst>
                                          <p:attrName>style.visibility</p:attrName>
                                        </p:attrNameLst>
                                      </p:cBhvr>
                                      <p:to>
                                        <p:strVal val="visible"/>
                                      </p:to>
                                    </p:set>
                                    <p:anim calcmode="lin" valueType="num">
                                      <p:cBhvr additive="base">
                                        <p:cTn id="7" dur="250" fill="hold"/>
                                        <p:tgtEl>
                                          <p:spTgt spid="257"/>
                                        </p:tgtEl>
                                        <p:attrNameLst>
                                          <p:attrName>ppt_x</p:attrName>
                                        </p:attrNameLst>
                                      </p:cBhvr>
                                      <p:tavLst>
                                        <p:tav tm="0">
                                          <p:val>
                                            <p:strVal val="1+#ppt_w/2"/>
                                          </p:val>
                                        </p:tav>
                                        <p:tav tm="100000">
                                          <p:val>
                                            <p:strVal val="#ppt_x"/>
                                          </p:val>
                                        </p:tav>
                                      </p:tavLst>
                                    </p:anim>
                                    <p:anim calcmode="lin" valueType="num">
                                      <p:cBhvr additive="base">
                                        <p:cTn id="8" dur="250" fill="hold"/>
                                        <p:tgtEl>
                                          <p:spTgt spid="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62"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26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64" name="Sienna didn’t reply, as she was too busy eyeing down Mr Bashir. Then, she did what Nova hoped not to happen.…"/>
          <p:cNvSpPr txBox="1"/>
          <p:nvPr/>
        </p:nvSpPr>
        <p:spPr>
          <a:xfrm>
            <a:off x="981019" y="11060262"/>
            <a:ext cx="22524488"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Sienna didn’t reply, as she was too busy eyeing down Mr Bashir. Then, she did what Nova hoped not to happen. </a:t>
            </a:r>
          </a:p>
          <a:p>
            <a:pPr>
              <a:defRPr>
                <a:latin typeface="Georgia"/>
                <a:ea typeface="Georgia"/>
                <a:cs typeface="Georgia"/>
                <a:sym typeface="Georgia"/>
              </a:defRPr>
            </a:pPr>
            <a:r>
              <a:t>“Is there a problem with the back of Princess Nova’s head, Prince Mete?” She blurted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fill="hold"/>
                                        <p:tgtEl>
                                          <p:spTgt spid="262"/>
                                        </p:tgtEl>
                                        <p:attrNameLst>
                                          <p:attrName>ppt_x</p:attrName>
                                        </p:attrNameLst>
                                      </p:cBhvr>
                                      <p:tavLst>
                                        <p:tav tm="0">
                                          <p:val>
                                            <p:strVal val="1+#ppt_w/2"/>
                                          </p:val>
                                        </p:tav>
                                        <p:tav tm="100000">
                                          <p:val>
                                            <p:strVal val="#ppt_x"/>
                                          </p:val>
                                        </p:tav>
                                      </p:tavLst>
                                    </p:anim>
                                    <p:anim calcmode="lin" valueType="num">
                                      <p:cBhvr additive="base">
                                        <p:cTn id="8" dur="250" fill="hold"/>
                                        <p:tgtEl>
                                          <p:spTgt spid="2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6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6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69" name="Nova closed her eyes, an expression of pain on her face. “Why, Sienna, why?” She mouthed to her. Slowly, she peered over her shoulder to look at Mete, whom seemed to be taken back by Sienna’s outburst."/>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closed her eyes, an expression of pain on her face. “Why, Sienna, why?” She mouthed to her. Slowly, she peered over her shoulder to look at Mete, whom seemed to be taken back by Sienna’s outburst.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67"/>
                                        </p:tgtEl>
                                        <p:attrNameLst>
                                          <p:attrName>style.visibility</p:attrName>
                                        </p:attrNameLst>
                                      </p:cBhvr>
                                      <p:to>
                                        <p:strVal val="visible"/>
                                      </p:to>
                                    </p:set>
                                    <p:anim calcmode="lin" valueType="num">
                                      <p:cBhvr>
                                        <p:cTn id="7" dur="250" fill="hold"/>
                                        <p:tgtEl>
                                          <p:spTgt spid="267"/>
                                        </p:tgtEl>
                                        <p:attrNameLst>
                                          <p:attrName>ppt_x</p:attrName>
                                        </p:attrNameLst>
                                      </p:cBhvr>
                                      <p:tavLst>
                                        <p:tav tm="0">
                                          <p:val>
                                            <p:strVal val="0-#ppt_w/2"/>
                                          </p:val>
                                        </p:tav>
                                        <p:tav tm="100000">
                                          <p:val>
                                            <p:strVal val="#ppt_x"/>
                                          </p:val>
                                        </p:tav>
                                      </p:tavLst>
                                    </p:anim>
                                    <p:anim calcmode="lin" valueType="num">
                                      <p:cBhvr>
                                        <p:cTn id="8" dur="250" fill="hold"/>
                                        <p:tgtEl>
                                          <p:spTgt spid="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72" name="96135D0E-62DF-4D62-AACF-185671806CBE-L0-001.png" descr="96135D0E-62DF-4D62-AACF-185671806CBE-L0-001.png"/>
          <p:cNvPicPr>
            <a:picLocks noChangeAspect="1"/>
          </p:cNvPicPr>
          <p:nvPr/>
        </p:nvPicPr>
        <p:blipFill>
          <a:blip r:embed="rId3"/>
          <a:srcRect/>
          <a:stretch>
            <a:fillRect/>
          </a:stretch>
        </p:blipFill>
        <p:spPr>
          <a:xfrm>
            <a:off x="14911387" y="629796"/>
            <a:ext cx="9150935" cy="13227797"/>
          </a:xfrm>
          <a:prstGeom prst="rect">
            <a:avLst/>
          </a:prstGeom>
          <a:ln w="12700">
            <a:miter lim="400000"/>
          </a:ln>
        </p:spPr>
      </p:pic>
      <p:sp>
        <p:nvSpPr>
          <p:cNvPr id="27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74" name="Mete swallowed, having no idea what to say. What could he even say? “Yes because I am a Key and ‘they’ are after her”? Sienna had put him in an awkward position."/>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Mete swallowed, having no idea what to say. What could he even say? “</a:t>
            </a:r>
            <a:r>
              <a:rPr i="1"/>
              <a:t>Yes because I am a Key and ‘they’ are after her</a:t>
            </a:r>
            <a:r>
              <a:t>”? Sienna had put him in an awkward position.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72"/>
                                        </p:tgtEl>
                                        <p:attrNameLst>
                                          <p:attrName>style.visibility</p:attrName>
                                        </p:attrNameLst>
                                      </p:cBhvr>
                                      <p:to>
                                        <p:strVal val="visible"/>
                                      </p:to>
                                    </p:set>
                                    <p:anim calcmode="lin" valueType="num">
                                      <p:cBhvr additive="base">
                                        <p:cTn id="7" dur="250" fill="hold"/>
                                        <p:tgtEl>
                                          <p:spTgt spid="272"/>
                                        </p:tgtEl>
                                        <p:attrNameLst>
                                          <p:attrName>ppt_x</p:attrName>
                                        </p:attrNameLst>
                                      </p:cBhvr>
                                      <p:tavLst>
                                        <p:tav tm="0">
                                          <p:val>
                                            <p:strVal val="1+#ppt_w/2"/>
                                          </p:val>
                                        </p:tav>
                                        <p:tav tm="100000">
                                          <p:val>
                                            <p:strVal val="#ppt_x"/>
                                          </p:val>
                                        </p:tav>
                                      </p:tavLst>
                                    </p:anim>
                                    <p:anim calcmode="lin" valueType="num">
                                      <p:cBhvr additive="base">
                                        <p:cTn id="8" dur="250" fill="hold"/>
                                        <p:tgtEl>
                                          <p:spTgt spid="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77"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27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79" name="“Princess Nova?” André spoke."/>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“Princess Nova?” André spoke.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77"/>
                                        </p:tgtEl>
                                        <p:attrNameLst>
                                          <p:attrName>style.visibility</p:attrName>
                                        </p:attrNameLst>
                                      </p:cBhvr>
                                      <p:to>
                                        <p:strVal val="visible"/>
                                      </p:to>
                                    </p:set>
                                    <p:anim calcmode="lin" valueType="num">
                                      <p:cBhvr additive="base">
                                        <p:cTn id="7" dur="250" fill="hold"/>
                                        <p:tgtEl>
                                          <p:spTgt spid="277"/>
                                        </p:tgtEl>
                                        <p:attrNameLst>
                                          <p:attrName>ppt_x</p:attrName>
                                        </p:attrNameLst>
                                      </p:cBhvr>
                                      <p:tavLst>
                                        <p:tav tm="0">
                                          <p:val>
                                            <p:strVal val="1+#ppt_w/2"/>
                                          </p:val>
                                        </p:tav>
                                        <p:tav tm="100000">
                                          <p:val>
                                            <p:strVal val="#ppt_x"/>
                                          </p:val>
                                        </p:tav>
                                      </p:tavLst>
                                    </p:anim>
                                    <p:anim calcmode="lin" valueType="num">
                                      <p:cBhvr additive="base">
                                        <p:cTn id="8" dur="250" fill="hold"/>
                                        <p:tgtEl>
                                          <p:spTgt spid="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8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28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84" name="Lira looked at Nova surprised, before Nova turned to André with a smile. “Prince André. How nice to see you.” She lied. She was not very fond of André, whom practically shamelessly death-glared her at her father’s coronation."/>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Lira looked at Nova surprised, before Nova turned to André with a smile. “Prince André. How nice to see you.” She lied. She was not very fond of André, whom practically shamelessly death-glared her at her father’s coronation.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82"/>
                                        </p:tgtEl>
                                        <p:attrNameLst>
                                          <p:attrName>style.visibility</p:attrName>
                                        </p:attrNameLst>
                                      </p:cBhvr>
                                      <p:to>
                                        <p:strVal val="visible"/>
                                      </p:to>
                                    </p:set>
                                    <p:anim calcmode="lin" valueType="num">
                                      <p:cBhvr>
                                        <p:cTn id="7" dur="250" fill="hold"/>
                                        <p:tgtEl>
                                          <p:spTgt spid="282"/>
                                        </p:tgtEl>
                                        <p:attrNameLst>
                                          <p:attrName>ppt_x</p:attrName>
                                        </p:attrNameLst>
                                      </p:cBhvr>
                                      <p:tavLst>
                                        <p:tav tm="0">
                                          <p:val>
                                            <p:strVal val="0-#ppt_w/2"/>
                                          </p:val>
                                        </p:tav>
                                        <p:tav tm="100000">
                                          <p:val>
                                            <p:strVal val="#ppt_x"/>
                                          </p:val>
                                        </p:tav>
                                      </p:tavLst>
                                    </p:anim>
                                    <p:anim calcmode="lin" valueType="num">
                                      <p:cBhvr>
                                        <p:cTn id="8" dur="250" fill="hold"/>
                                        <p:tgtEl>
                                          <p:spTgt spid="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87"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28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89" name="“You too.” He simply replied."/>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“You too.” He simply replied.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87"/>
                                        </p:tgtEl>
                                        <p:attrNameLst>
                                          <p:attrName>style.visibility</p:attrName>
                                        </p:attrNameLst>
                                      </p:cBhvr>
                                      <p:to>
                                        <p:strVal val="visible"/>
                                      </p:to>
                                    </p:set>
                                    <p:anim calcmode="lin" valueType="num">
                                      <p:cBhvr additive="base">
                                        <p:cTn id="7" dur="250" fill="hold"/>
                                        <p:tgtEl>
                                          <p:spTgt spid="287"/>
                                        </p:tgtEl>
                                        <p:attrNameLst>
                                          <p:attrName>ppt_x</p:attrName>
                                        </p:attrNameLst>
                                      </p:cBhvr>
                                      <p:tavLst>
                                        <p:tav tm="0">
                                          <p:val>
                                            <p:strVal val="1+#ppt_w/2"/>
                                          </p:val>
                                        </p:tav>
                                        <p:tav tm="100000">
                                          <p:val>
                                            <p:strVal val="#ppt_x"/>
                                          </p:val>
                                        </p:tav>
                                      </p:tavLst>
                                    </p:anim>
                                    <p:anim calcmode="lin" valueType="num">
                                      <p:cBhvr additive="base">
                                        <p:cTn id="8" dur="250" fill="hold"/>
                                        <p:tgtEl>
                                          <p:spTgt spid="2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92" name="96135D0E-62DF-4D62-AACF-185671806CBE-L0-001.png" descr="96135D0E-62DF-4D62-AACF-185671806CBE-L0-001.png"/>
          <p:cNvPicPr>
            <a:picLocks noChangeAspect="1"/>
          </p:cNvPicPr>
          <p:nvPr/>
        </p:nvPicPr>
        <p:blipFill>
          <a:blip r:embed="rId3"/>
          <a:srcRect/>
          <a:stretch>
            <a:fillRect/>
          </a:stretch>
        </p:blipFill>
        <p:spPr>
          <a:xfrm>
            <a:off x="14911387" y="629796"/>
            <a:ext cx="9150935" cy="13227797"/>
          </a:xfrm>
          <a:prstGeom prst="rect">
            <a:avLst/>
          </a:prstGeom>
          <a:ln w="12700">
            <a:miter lim="400000"/>
          </a:ln>
        </p:spPr>
      </p:pic>
      <p:sp>
        <p:nvSpPr>
          <p:cNvPr id="29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94" name="Nova looked at Mete, whom was leaning back on his seat, arms crossed over his chest as he watched her. He seemed to really like that posture. Just as he was about to say something, Nova quickly twisted back to normal position, leaving him hanging. Luckil"/>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looked at Mete, whom was leaning back on his seat, arms crossed over his chest as he watched her. He seemed to really like that posture. Just as he was about to say something, Nova quickly twisted back to normal position, leaving him hanging. Luckily, the professor walked in just in time.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292"/>
                                        </p:tgtEl>
                                        <p:attrNameLst>
                                          <p:attrName>style.visibility</p:attrName>
                                        </p:attrNameLst>
                                      </p:cBhvr>
                                      <p:to>
                                        <p:strVal val="visible"/>
                                      </p:to>
                                    </p:set>
                                    <p:anim calcmode="lin" valueType="num">
                                      <p:cBhvr additive="base">
                                        <p:cTn id="7" dur="250" fill="hold"/>
                                        <p:tgtEl>
                                          <p:spTgt spid="292"/>
                                        </p:tgtEl>
                                        <p:attrNameLst>
                                          <p:attrName>ppt_x</p:attrName>
                                        </p:attrNameLst>
                                      </p:cBhvr>
                                      <p:tavLst>
                                        <p:tav tm="0">
                                          <p:val>
                                            <p:strVal val="1+#ppt_w/2"/>
                                          </p:val>
                                        </p:tav>
                                        <p:tav tm="100000">
                                          <p:val>
                                            <p:strVal val="#ppt_x"/>
                                          </p:val>
                                        </p:tav>
                                      </p:tavLst>
                                    </p:anim>
                                    <p:anim calcmode="lin" valueType="num">
                                      <p:cBhvr additive="base">
                                        <p:cTn id="8" dur="250" fill="hold"/>
                                        <p:tgtEl>
                                          <p:spTgt spid="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29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29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99" name="“I cannot believe prince André talked to you! He never talks to anyone apart from Mete and Romeo — not even his cousins!”"/>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cannot believe prince André talked to you! He never talks to anyone apart from Mete and Romeo — not even his cousins!” </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30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0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04" name="“It’s not that big of a deal. He only said like four words.” Nova shrugged as she continued to search the cafeteria grounds. For some reason, Mete’s lack of words were more of a big deal to her as she could barely get the non-prince out of her mind."/>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“It’s not that big of a deal. He only said like four words.” Nova shrugged as she continued to search the cafeteria grounds. For some reason, Mete’s lack of words were more of a big deal to her as she could barely get the non-prince out of her mind.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02"/>
                                        </p:tgtEl>
                                        <p:attrNameLst>
                                          <p:attrName>style.visibility</p:attrName>
                                        </p:attrNameLst>
                                      </p:cBhvr>
                                      <p:to>
                                        <p:strVal val="visible"/>
                                      </p:to>
                                    </p:set>
                                    <p:anim calcmode="lin" valueType="num">
                                      <p:cBhvr>
                                        <p:cTn id="7" dur="250" fill="hold"/>
                                        <p:tgtEl>
                                          <p:spTgt spid="302"/>
                                        </p:tgtEl>
                                        <p:attrNameLst>
                                          <p:attrName>ppt_x</p:attrName>
                                        </p:attrNameLst>
                                      </p:cBhvr>
                                      <p:tavLst>
                                        <p:tav tm="0">
                                          <p:val>
                                            <p:strVal val="0-#ppt_w/2"/>
                                          </p:val>
                                        </p:tav>
                                        <p:tav tm="100000">
                                          <p:val>
                                            <p:strVal val="#ppt_x"/>
                                          </p:val>
                                        </p:tav>
                                      </p:tavLst>
                                    </p:anim>
                                    <p:anim calcmode="lin" valueType="num">
                                      <p:cBhvr>
                                        <p:cTn id="8" dur="250" fill="hold"/>
                                        <p:tgtEl>
                                          <p:spTgt spid="3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F9C04D2A-F0FE-4A33-A496-BDF62DF32862-L0-001.jpeg" descr="F9C04D2A-F0FE-4A33-A496-BDF62DF32862-L0-001.jpeg"/>
          <p:cNvPicPr>
            <a:picLocks noChangeAspect="1"/>
          </p:cNvPicPr>
          <p:nvPr/>
        </p:nvPicPr>
        <p:blipFill>
          <a:blip r:embed="rId2"/>
          <a:srcRect t="8333" b="8333"/>
          <a:stretch>
            <a:fillRect/>
          </a:stretch>
        </p:blipFill>
        <p:spPr>
          <a:xfrm>
            <a:off x="-25455" y="-67082"/>
            <a:ext cx="24735977" cy="13913987"/>
          </a:xfrm>
          <a:prstGeom prst="rect">
            <a:avLst/>
          </a:prstGeom>
          <a:ln w="12700">
            <a:miter lim="400000"/>
          </a:ln>
        </p:spPr>
      </p:pic>
      <p:pic>
        <p:nvPicPr>
          <p:cNvPr id="168" name="06292BC7-359E-41FC-943F-A39BBAC55187-L0-001.png" descr="06292BC7-359E-41FC-943F-A39BBAC55187-L0-001.png"/>
          <p:cNvPicPr>
            <a:picLocks noChangeAspect="1"/>
          </p:cNvPicPr>
          <p:nvPr/>
        </p:nvPicPr>
        <p:blipFill>
          <a:blip r:embed="rId3"/>
          <a:srcRect l="1115" r="3569"/>
          <a:stretch>
            <a:fillRect/>
          </a:stretch>
        </p:blipFill>
        <p:spPr>
          <a:xfrm>
            <a:off x="14735641" y="596176"/>
            <a:ext cx="9468316" cy="13303464"/>
          </a:xfrm>
          <a:prstGeom prst="rect">
            <a:avLst/>
          </a:prstGeom>
          <a:ln w="12700">
            <a:miter lim="400000"/>
          </a:ln>
        </p:spPr>
      </p:pic>
      <p:pic>
        <p:nvPicPr>
          <p:cNvPr id="169" name="88FE76BC-7189-45F5-9FCE-FC00BE0C0924-L0-001.png" descr="88FE76BC-7189-45F5-9FCE-FC00BE0C0924-L0-001.png"/>
          <p:cNvPicPr>
            <a:picLocks noChangeAspect="1"/>
          </p:cNvPicPr>
          <p:nvPr/>
        </p:nvPicPr>
        <p:blipFill>
          <a:blip r:embed="rId4"/>
          <a:stretch>
            <a:fillRect/>
          </a:stretch>
        </p:blipFill>
        <p:spPr>
          <a:xfrm>
            <a:off x="162249" y="617729"/>
            <a:ext cx="9287238" cy="13260543"/>
          </a:xfrm>
          <a:prstGeom prst="rect">
            <a:avLst/>
          </a:prstGeom>
          <a:ln w="12700">
            <a:miter lim="400000"/>
          </a:ln>
        </p:spPr>
      </p:pic>
      <p:sp>
        <p:nvSpPr>
          <p:cNvPr id="170"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71" name="Mete and Romeo look at each other, before turning to the curtains which was slightly swaying. There was no wind. The windows were shut securely. Mouthing a count of three, they both charge towards the curtains and slide it open to see that someone was ly"/>
          <p:cNvSpPr txBox="1"/>
          <p:nvPr/>
        </p:nvSpPr>
        <p:spPr>
          <a:xfrm>
            <a:off x="1080289" y="11135728"/>
            <a:ext cx="22524488"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rPr dirty="0"/>
              <a:t>Mete and Romeo look at each other, before turning to the curtains which was slightly swaying. There was no wind. The windows were shut securely. Mouthing a count of three, they both charge towards the curtains and slide it open to see that someone was lying on the bed, figure completely hidden underneath the covers.</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69"/>
                                        </p:tgtEl>
                                        <p:attrNameLst>
                                          <p:attrName>style.visibility</p:attrName>
                                        </p:attrNameLst>
                                      </p:cBhvr>
                                      <p:to>
                                        <p:strVal val="visible"/>
                                      </p:to>
                                    </p:set>
                                    <p:anim calcmode="lin" valueType="num">
                                      <p:cBhvr>
                                        <p:cTn id="7" dur="250" fill="hold"/>
                                        <p:tgtEl>
                                          <p:spTgt spid="169"/>
                                        </p:tgtEl>
                                        <p:attrNameLst>
                                          <p:attrName>ppt_x</p:attrName>
                                        </p:attrNameLst>
                                      </p:cBhvr>
                                      <p:tavLst>
                                        <p:tav tm="0">
                                          <p:val>
                                            <p:strVal val="0-#ppt_w/2"/>
                                          </p:val>
                                        </p:tav>
                                        <p:tav tm="100000">
                                          <p:val>
                                            <p:strVal val="#ppt_x"/>
                                          </p:val>
                                        </p:tav>
                                      </p:tavLst>
                                    </p:anim>
                                    <p:anim calcmode="lin" valueType="num">
                                      <p:cBhvr>
                                        <p:cTn id="8" dur="250" fill="hold"/>
                                        <p:tgtEl>
                                          <p:spTgt spid="16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iterate>
                                    <p:tmAbs val="0"/>
                                  </p:iterate>
                                  <p:childTnLst>
                                    <p:set>
                                      <p:cBhvr>
                                        <p:cTn id="11" fill="hold"/>
                                        <p:tgtEl>
                                          <p:spTgt spid="168"/>
                                        </p:tgtEl>
                                        <p:attrNameLst>
                                          <p:attrName>style.visibility</p:attrName>
                                        </p:attrNameLst>
                                      </p:cBhvr>
                                      <p:to>
                                        <p:strVal val="visible"/>
                                      </p:to>
                                    </p:set>
                                    <p:anim calcmode="lin" valueType="num">
                                      <p:cBhvr>
                                        <p:cTn id="12" dur="250" fill="hold"/>
                                        <p:tgtEl>
                                          <p:spTgt spid="168"/>
                                        </p:tgtEl>
                                        <p:attrNameLst>
                                          <p:attrName>ppt_x</p:attrName>
                                        </p:attrNameLst>
                                      </p:cBhvr>
                                      <p:tavLst>
                                        <p:tav tm="0">
                                          <p:val>
                                            <p:strVal val="0-#ppt_w/2"/>
                                          </p:val>
                                        </p:tav>
                                        <p:tav tm="100000">
                                          <p:val>
                                            <p:strVal val="#ppt_x"/>
                                          </p:val>
                                        </p:tav>
                                      </p:tavLst>
                                    </p:anim>
                                    <p:anim calcmode="lin" valueType="num">
                                      <p:cBhvr>
                                        <p:cTn id="13" dur="250" fill="hold"/>
                                        <p:tgtEl>
                                          <p:spTgt spid="16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iterate>
                                    <p:tmAbs val="0"/>
                                  </p:iterate>
                                  <p:childTnLst>
                                    <p:set>
                                      <p:cBhvr>
                                        <p:cTn id="16" fill="hold"/>
                                        <p:tgtEl>
                                          <p:spTgt spid="170"/>
                                        </p:tgtEl>
                                        <p:attrNameLst>
                                          <p:attrName>style.visibility</p:attrName>
                                        </p:attrNameLst>
                                      </p:cBhvr>
                                      <p:to>
                                        <p:strVal val="visible"/>
                                      </p:to>
                                    </p:set>
                                    <p:anim calcmode="lin" valueType="num">
                                      <p:cBhvr>
                                        <p:cTn id="17" dur="500" fill="hold"/>
                                        <p:tgtEl>
                                          <p:spTgt spid="170"/>
                                        </p:tgtEl>
                                        <p:attrNameLst>
                                          <p:attrName>ppt_x</p:attrName>
                                        </p:attrNameLst>
                                      </p:cBhvr>
                                      <p:tavLst>
                                        <p:tav tm="0">
                                          <p:val>
                                            <p:strVal val="0-#ppt_w/2"/>
                                          </p:val>
                                        </p:tav>
                                        <p:tav tm="100000">
                                          <p:val>
                                            <p:strVal val="#ppt_x"/>
                                          </p:val>
                                        </p:tav>
                                      </p:tavLst>
                                    </p:anim>
                                    <p:anim calcmode="lin" valueType="num">
                                      <p:cBhvr>
                                        <p:cTn id="18" dur="500" fill="hold"/>
                                        <p:tgtEl>
                                          <p:spTgt spid="17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grpId="0" nodeType="afterEffect">
                                  <p:stCondLst>
                                    <p:cond delay="0"/>
                                  </p:stCondLst>
                                  <p:iterate>
                                    <p:tmAbs val="0"/>
                                  </p:iterate>
                                  <p:childTnLst>
                                    <p:set>
                                      <p:cBhvr>
                                        <p:cTn id="21" fill="hold"/>
                                        <p:tgtEl>
                                          <p:spTgt spid="171"/>
                                        </p:tgtEl>
                                        <p:attrNameLst>
                                          <p:attrName>style.visibility</p:attrName>
                                        </p:attrNameLst>
                                      </p:cBhvr>
                                      <p:to>
                                        <p:strVal val="visible"/>
                                      </p:to>
                                    </p:set>
                                    <p:anim calcmode="lin" valueType="num">
                                      <p:cBhvr>
                                        <p:cTn id="22" dur="500" fill="hold"/>
                                        <p:tgtEl>
                                          <p:spTgt spid="171"/>
                                        </p:tgtEl>
                                        <p:attrNameLst>
                                          <p:attrName>ppt_x</p:attrName>
                                        </p:attrNameLst>
                                      </p:cBhvr>
                                      <p:tavLst>
                                        <p:tav tm="0">
                                          <p:val>
                                            <p:strVal val="0-#ppt_w/2"/>
                                          </p:val>
                                        </p:tav>
                                        <p:tav tm="100000">
                                          <p:val>
                                            <p:strVal val="#ppt_x"/>
                                          </p:val>
                                        </p:tav>
                                      </p:tavLst>
                                    </p:anim>
                                    <p:anim calcmode="lin" valueType="num">
                                      <p:cBhvr>
                                        <p:cTn id="23" dur="500" fill="hold"/>
                                        <p:tgtEl>
                                          <p:spTgt spid="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advAuto="0"/>
      <p:bldP spid="169" grpId="0" animBg="1" advAuto="0"/>
      <p:bldP spid="170" grpId="0" animBg="1" advAuto="0"/>
      <p:bldP spid="171"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307" name="8B30EE3E-4B3A-4B8A-B8C0-07DBFCD808A0-L0-001.png" descr="8B30EE3E-4B3A-4B8A-B8C0-07DBFCD808A0-L0-001.png"/>
          <p:cNvPicPr>
            <a:picLocks noChangeAspect="1"/>
          </p:cNvPicPr>
          <p:nvPr/>
        </p:nvPicPr>
        <p:blipFill>
          <a:blip r:embed="rId3"/>
          <a:srcRect l="471"/>
          <a:stretch>
            <a:fillRect/>
          </a:stretch>
        </p:blipFill>
        <p:spPr>
          <a:xfrm>
            <a:off x="15605126" y="2485607"/>
            <a:ext cx="7024878" cy="11422770"/>
          </a:xfrm>
          <a:prstGeom prst="rect">
            <a:avLst/>
          </a:prstGeom>
          <a:ln w="12700">
            <a:miter lim="400000"/>
          </a:ln>
        </p:spPr>
      </p:pic>
      <p:sp>
        <p:nvSpPr>
          <p:cNvPr id="30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09" name="“Uh, the fact that he even said one word...” Sienna spoke from under the fifteenth table she was searching. Finally she crawled out with a disappointed sigh. “Sorry buddy, but the ring is not here. It’s most likely that someone took it. I mean I would ta"/>
          <p:cNvSpPr txBox="1"/>
          <p:nvPr/>
        </p:nvSpPr>
        <p:spPr>
          <a:xfrm>
            <a:off x="1080315" y="11293942"/>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“Uh, the fact that he even said </a:t>
            </a:r>
            <a:r>
              <a:rPr i="1"/>
              <a:t>one</a:t>
            </a:r>
            <a:r>
              <a:t> word...” Sienna spoke from under the fifteenth table she was searching. Finally she crawled out with a disappointed sigh. “Sorry buddy, but the ring is not here. It’s most likely that someone took it. I mean I would take it. And sell it for millions in the black market.”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07"/>
                                        </p:tgtEl>
                                        <p:attrNameLst>
                                          <p:attrName>style.visibility</p:attrName>
                                        </p:attrNameLst>
                                      </p:cBhvr>
                                      <p:to>
                                        <p:strVal val="visible"/>
                                      </p:to>
                                    </p:set>
                                    <p:anim calcmode="lin" valueType="num">
                                      <p:cBhvr additive="base">
                                        <p:cTn id="7" dur="250" fill="hold"/>
                                        <p:tgtEl>
                                          <p:spTgt spid="307"/>
                                        </p:tgtEl>
                                        <p:attrNameLst>
                                          <p:attrName>ppt_x</p:attrName>
                                        </p:attrNameLst>
                                      </p:cBhvr>
                                      <p:tavLst>
                                        <p:tav tm="0">
                                          <p:val>
                                            <p:strVal val="1+#ppt_w/2"/>
                                          </p:val>
                                        </p:tav>
                                        <p:tav tm="100000">
                                          <p:val>
                                            <p:strVal val="#ppt_x"/>
                                          </p:val>
                                        </p:tav>
                                      </p:tavLst>
                                    </p:anim>
                                    <p:anim calcmode="lin" valueType="num">
                                      <p:cBhvr additive="base">
                                        <p:cTn id="8" dur="250" fill="hold"/>
                                        <p:tgtEl>
                                          <p:spTgt spid="3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31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1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14" name="Lira shook her head disapprovingly at her sister, whilst Nova was on the brink of tears again. “I’m going to go to the restrooms. I’ll be back.” She twirled on her heels and rushed out of the cafeteria before anyone could spot her tears."/>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Lira shook her head disapprovingly at her sister, whilst Nova was on the brink of tears again. “I’m going to go to the restrooms. I’ll be back.” She twirled on her heels and rushed out of the cafeteria before anyone could spot her tears.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12"/>
                                        </p:tgtEl>
                                        <p:attrNameLst>
                                          <p:attrName>style.visibility</p:attrName>
                                        </p:attrNameLst>
                                      </p:cBhvr>
                                      <p:to>
                                        <p:strVal val="visible"/>
                                      </p:to>
                                    </p:set>
                                    <p:anim calcmode="lin" valueType="num">
                                      <p:cBhvr>
                                        <p:cTn id="7" dur="250" fill="hold"/>
                                        <p:tgtEl>
                                          <p:spTgt spid="312"/>
                                        </p:tgtEl>
                                        <p:attrNameLst>
                                          <p:attrName>ppt_x</p:attrName>
                                        </p:attrNameLst>
                                      </p:cBhvr>
                                      <p:tavLst>
                                        <p:tav tm="0">
                                          <p:val>
                                            <p:strVal val="0-#ppt_w/2"/>
                                          </p:val>
                                        </p:tav>
                                        <p:tav tm="100000">
                                          <p:val>
                                            <p:strVal val="#ppt_x"/>
                                          </p:val>
                                        </p:tav>
                                      </p:tavLst>
                                    </p:anim>
                                    <p:anim calcmode="lin" valueType="num">
                                      <p:cBhvr>
                                        <p:cTn id="8" dur="250" fill="hold"/>
                                        <p:tgtEl>
                                          <p:spTgt spid="3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C823A263-2763-4875-85E1-5F240F776090-L0-001.jpeg" descr="C823A263-2763-4875-85E1-5F240F776090-L0-001.jpeg"/>
          <p:cNvPicPr>
            <a:picLocks noChangeAspect="1"/>
          </p:cNvPicPr>
          <p:nvPr/>
        </p:nvPicPr>
        <p:blipFill>
          <a:blip r:embed="rId2"/>
          <a:srcRect t="3383" b="3383"/>
          <a:stretch>
            <a:fillRect/>
          </a:stretch>
        </p:blipFill>
        <p:spPr>
          <a:xfrm>
            <a:off x="-25455" y="-67082"/>
            <a:ext cx="24735977" cy="13913987"/>
          </a:xfrm>
          <a:prstGeom prst="rect">
            <a:avLst/>
          </a:prstGeom>
          <a:ln w="12700">
            <a:miter lim="400000"/>
          </a:ln>
        </p:spPr>
      </p:pic>
      <p:pic>
        <p:nvPicPr>
          <p:cNvPr id="31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1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19" name="Nova rushed through the hallway. As she did so, she noticed Prishta speaking to André who did not seem to give a damn about what she was saying. True enough, her mouth was running a word marathon and his said absolutely nothing in return. As she crossed "/>
          <p:cNvSpPr txBox="1"/>
          <p:nvPr/>
        </p:nvSpPr>
        <p:spPr>
          <a:xfrm>
            <a:off x="1080315" y="11293942"/>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rushed through the hallway. As she did so, she noticed Prishta speaking to André who did not seem to give a damn about what she was saying. True enough, her mouth was running a word marathon and his said absolutely nothing in return. As she crossed paths with them, André’s eyes followed her.</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5393714D-3843-47A2-B2E0-6E49CF3CC1B8-L0-001.jpeg" descr="5393714D-3843-47A2-B2E0-6E49CF3CC1B8-L0-001.jpeg"/>
          <p:cNvPicPr>
            <a:picLocks noChangeAspect="1"/>
          </p:cNvPicPr>
          <p:nvPr/>
        </p:nvPicPr>
        <p:blipFill>
          <a:blip r:embed="rId2"/>
          <a:srcRect t="657" b="657"/>
          <a:stretch>
            <a:fillRect/>
          </a:stretch>
        </p:blipFill>
        <p:spPr>
          <a:xfrm>
            <a:off x="-25455" y="-67082"/>
            <a:ext cx="24735977" cy="13913987"/>
          </a:xfrm>
          <a:prstGeom prst="rect">
            <a:avLst/>
          </a:prstGeom>
          <a:ln w="12700">
            <a:miter lim="400000"/>
          </a:ln>
        </p:spPr>
      </p:pic>
      <p:pic>
        <p:nvPicPr>
          <p:cNvPr id="32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2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24" name="Nova dashed into a cubicle and shut the door. She was very disappointed in herself. It hadn’t even been a month yet since she’s been a princess, and she’s already let her country down. Her great-grandmother had entrusted her with a sacred Khiarian monume"/>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dashed into a cubicle and shut the door. She was very disappointed in herself. It hadn’t even been a month yet since she’s been a princess, and she’s already let her country down. Her great-grandmother had entrusted her with a sacred Khiarian monument, and she loses it just like that. </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5393714D-3843-47A2-B2E0-6E49CF3CC1B8-L0-001.jpeg" descr="5393714D-3843-47A2-B2E0-6E49CF3CC1B8-L0-001.jpeg"/>
          <p:cNvPicPr>
            <a:picLocks noChangeAspect="1"/>
          </p:cNvPicPr>
          <p:nvPr/>
        </p:nvPicPr>
        <p:blipFill>
          <a:blip r:embed="rId2"/>
          <a:srcRect t="657" b="657"/>
          <a:stretch>
            <a:fillRect/>
          </a:stretch>
        </p:blipFill>
        <p:spPr>
          <a:xfrm>
            <a:off x="-25455" y="-67082"/>
            <a:ext cx="24735977" cy="13913987"/>
          </a:xfrm>
          <a:prstGeom prst="rect">
            <a:avLst/>
          </a:prstGeom>
          <a:ln w="12700">
            <a:miter lim="400000"/>
          </a:ln>
        </p:spPr>
      </p:pic>
      <p:pic>
        <p:nvPicPr>
          <p:cNvPr id="32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2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29" name="“How am I going to face my great grandmother now?” She squirm at the thought of the deadly look on her face when she’d find out. She gulped. “Sienna’s right. My life has turned into a horror movie!”"/>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“How am I going to face my great grandmother now?” She squirm at the thought of the deadly look on her face when she’d find out. She gulped. “Sienna’s right. My life has turned into a horror movie!”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5393714D-3843-47A2-B2E0-6E49CF3CC1B8-L0-001.jpeg" descr="5393714D-3843-47A2-B2E0-6E49CF3CC1B8-L0-001.jpeg"/>
          <p:cNvPicPr>
            <a:picLocks noChangeAspect="1"/>
          </p:cNvPicPr>
          <p:nvPr/>
        </p:nvPicPr>
        <p:blipFill>
          <a:blip r:embed="rId2"/>
          <a:srcRect t="657" b="657"/>
          <a:stretch>
            <a:fillRect/>
          </a:stretch>
        </p:blipFill>
        <p:spPr>
          <a:xfrm>
            <a:off x="-25455" y="-67082"/>
            <a:ext cx="24735977" cy="13913987"/>
          </a:xfrm>
          <a:prstGeom prst="rect">
            <a:avLst/>
          </a:prstGeom>
          <a:ln w="12700">
            <a:miter lim="400000"/>
          </a:ln>
        </p:spPr>
      </p:pic>
      <p:pic>
        <p:nvPicPr>
          <p:cNvPr id="33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3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34" name="Nova inhaled deeply before exiting the cubicle. She decided to walk around for a while before she returned to the cafeteria."/>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inhaled deeply before exiting the cubicle. She decided to walk around for a while before she returned to the cafeteria.</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3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3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39" name="Nova exited the opposite end, towards the east wing. The east wing’s interior design was more classical than the modern west ring, which was where majority of school took place. The hallway was magnificent, a breath of fresh air which was exactly what No"/>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exited the opposite end, towards the east wing. The east wing’s interior design was more classical than the modern west ring, which was where majority of school took place. The hallway was magnificent, a breath of fresh air which was exactly what Nova needed.</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4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4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44" name="She didn’t noticed that she had walked passed someone until they cleared their throat and said, “Looking for this?”"/>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She didn’t noticed that she had walked passed someone until they cleared their throat and said, “Looking for this?”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47"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34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49" name="André was standing there, leaning on the pure white wall with his hand extended, revealing a stunning red gem. Nova was too shocked to say anything. André didn’t mind, as he took her hand and slid the ring onto her finger. Then, he smiled slightly as he "/>
          <p:cNvSpPr txBox="1"/>
          <p:nvPr/>
        </p:nvSpPr>
        <p:spPr>
          <a:xfrm>
            <a:off x="1080315" y="11293942"/>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André was standing there, leaning on the pure white wall with his hand extended, revealing a stunning red gem. Nova was too shocked to say anything. André didn’t mind, as he took her hand and slid the ring onto her finger. Then, he smiled slightly as he said, “Now you’ll be able to face your grandmother again.”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47"/>
                                        </p:tgtEl>
                                        <p:attrNameLst>
                                          <p:attrName>style.visibility</p:attrName>
                                        </p:attrNameLst>
                                      </p:cBhvr>
                                      <p:to>
                                        <p:strVal val="visible"/>
                                      </p:to>
                                    </p:set>
                                    <p:anim calcmode="lin" valueType="num">
                                      <p:cBhvr additive="base">
                                        <p:cTn id="7" dur="250" fill="hold"/>
                                        <p:tgtEl>
                                          <p:spTgt spid="347"/>
                                        </p:tgtEl>
                                        <p:attrNameLst>
                                          <p:attrName>ppt_x</p:attrName>
                                        </p:attrNameLst>
                                      </p:cBhvr>
                                      <p:tavLst>
                                        <p:tav tm="0">
                                          <p:val>
                                            <p:strVal val="1+#ppt_w/2"/>
                                          </p:val>
                                        </p:tav>
                                        <p:tav tm="100000">
                                          <p:val>
                                            <p:strVal val="#ppt_x"/>
                                          </p:val>
                                        </p:tav>
                                      </p:tavLst>
                                    </p:anim>
                                    <p:anim calcmode="lin" valueType="num">
                                      <p:cBhvr additive="base">
                                        <p:cTn id="8" dur="250" fill="hold"/>
                                        <p:tgtEl>
                                          <p:spTgt spid="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5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5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54" name="Nova’s cheeks burned as she realised André had heard her talk to herself. He didn’t step inside the girl’s toilets, did he? Or perhaps he didn’t have to, Nova did have a tendency to talk to herself loudly sometimes."/>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Nova’s cheeks burned as she realised André had heard her talk to herself. He didn’t step inside the girl’s toilets, did he? Or perhaps he didn’t have to, Nova did have a tendency to talk to herself loudly sometimes.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52"/>
                                        </p:tgtEl>
                                        <p:attrNameLst>
                                          <p:attrName>style.visibility</p:attrName>
                                        </p:attrNameLst>
                                      </p:cBhvr>
                                      <p:to>
                                        <p:strVal val="visible"/>
                                      </p:to>
                                    </p:set>
                                    <p:anim calcmode="lin" valueType="num">
                                      <p:cBhvr>
                                        <p:cTn id="7" dur="250" fill="hold"/>
                                        <p:tgtEl>
                                          <p:spTgt spid="352"/>
                                        </p:tgtEl>
                                        <p:attrNameLst>
                                          <p:attrName>ppt_x</p:attrName>
                                        </p:attrNameLst>
                                      </p:cBhvr>
                                      <p:tavLst>
                                        <p:tav tm="0">
                                          <p:val>
                                            <p:strVal val="0-#ppt_w/2"/>
                                          </p:val>
                                        </p:tav>
                                        <p:tav tm="100000">
                                          <p:val>
                                            <p:strVal val="#ppt_x"/>
                                          </p:val>
                                        </p:tav>
                                      </p:tavLst>
                                    </p:anim>
                                    <p:anim calcmode="lin" valueType="num">
                                      <p:cBhvr>
                                        <p:cTn id="8" dur="250" fill="hold"/>
                                        <p:tgtEl>
                                          <p:spTgt spid="3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F9C04D2A-F0FE-4A33-A496-BDF62DF32862-L0-001.jpeg" descr="F9C04D2A-F0FE-4A33-A496-BDF62DF32862-L0-001.jpeg"/>
          <p:cNvPicPr>
            <a:picLocks noChangeAspect="1"/>
          </p:cNvPicPr>
          <p:nvPr/>
        </p:nvPicPr>
        <p:blipFill>
          <a:blip r:embed="rId2"/>
          <a:srcRect t="8333" b="8333"/>
          <a:stretch>
            <a:fillRect/>
          </a:stretch>
        </p:blipFill>
        <p:spPr>
          <a:xfrm>
            <a:off x="-25455" y="-67082"/>
            <a:ext cx="24735977" cy="13913987"/>
          </a:xfrm>
          <a:prstGeom prst="rect">
            <a:avLst/>
          </a:prstGeom>
          <a:ln w="12700">
            <a:miter lim="400000"/>
          </a:ln>
        </p:spPr>
      </p:pic>
      <p:pic>
        <p:nvPicPr>
          <p:cNvPr id="174" name="06292BC7-359E-41FC-943F-A39BBAC55187-L0-001.png" descr="06292BC7-359E-41FC-943F-A39BBAC55187-L0-001.png"/>
          <p:cNvPicPr>
            <a:picLocks noChangeAspect="1"/>
          </p:cNvPicPr>
          <p:nvPr/>
        </p:nvPicPr>
        <p:blipFill>
          <a:blip r:embed="rId3"/>
          <a:srcRect l="1115" r="3569"/>
          <a:stretch>
            <a:fillRect/>
          </a:stretch>
        </p:blipFill>
        <p:spPr>
          <a:xfrm>
            <a:off x="14735641" y="596176"/>
            <a:ext cx="9468316" cy="13303464"/>
          </a:xfrm>
          <a:prstGeom prst="rect">
            <a:avLst/>
          </a:prstGeom>
          <a:ln w="12700">
            <a:miter lim="400000"/>
          </a:ln>
        </p:spPr>
      </p:pic>
      <p:pic>
        <p:nvPicPr>
          <p:cNvPr id="175" name="88FE76BC-7189-45F5-9FCE-FC00BE0C0924-L0-001.png" descr="88FE76BC-7189-45F5-9FCE-FC00BE0C0924-L0-001.png"/>
          <p:cNvPicPr>
            <a:picLocks noChangeAspect="1"/>
          </p:cNvPicPr>
          <p:nvPr/>
        </p:nvPicPr>
        <p:blipFill>
          <a:blip r:embed="rId4"/>
          <a:stretch>
            <a:fillRect/>
          </a:stretch>
        </p:blipFill>
        <p:spPr>
          <a:xfrm>
            <a:off x="162249" y="617729"/>
            <a:ext cx="9287238" cy="13260543"/>
          </a:xfrm>
          <a:prstGeom prst="rect">
            <a:avLst/>
          </a:prstGeom>
          <a:ln w="12700">
            <a:miter lim="400000"/>
          </a:ln>
        </p:spPr>
      </p:pic>
      <p:sp>
        <p:nvSpPr>
          <p:cNvPr id="176"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77" name="Mete went to open the covers, but flinched as the mysterious figure snored. “Mum... Mummy.” They whispered slowly. “Can you make some more snowberry soup...”"/>
          <p:cNvSpPr txBox="1"/>
          <p:nvPr/>
        </p:nvSpPr>
        <p:spPr>
          <a:xfrm>
            <a:off x="1080289" y="11135728"/>
            <a:ext cx="22524488"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Mete went to open the covers, but flinched as the mysterious figure snored. “Mum... Mummy.” They whispered slowly. “Can you make some more snowberry soup...”</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5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5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59" name="“T-thank you,” Nova managed to say after some time of awkward silence. “Thank you so much.” Though to be honest, she did find it quite suspicious that he was being so kind. That death glare wasn’t exactly a forgettable one. Or perhaps it was just a misun"/>
          <p:cNvSpPr txBox="1"/>
          <p:nvPr/>
        </p:nvSpPr>
        <p:spPr>
          <a:xfrm>
            <a:off x="1080315" y="11168748"/>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“T-thank you,” Nova managed to say after some time of awkward silence. “Thank you so much.” Though to be honest, she did find it quite suspicious that he was being so kind. That death glare wasn’t exactly a forgettable one. Or perhaps it was just a misunderstanding? Perhaps at that moment when he was looking at her, he happened to have an irritating itch in his eye?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62"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36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64" name="“Don’t mention it.” He replied, making no effort to release her hand. Hmm, maybe it really was a misunderstanding. He eyed the ring. “It’s made out of kalinium, right?”"/>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“Don’t mention it.” He replied, making no effort to release her hand. </a:t>
            </a:r>
            <a:r>
              <a:rPr i="1"/>
              <a:t>Hmm, maybe it really was a misunderstanding</a:t>
            </a:r>
            <a:r>
              <a:t>. He eyed the ring. “It’s made out of kalinium, right?”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62"/>
                                        </p:tgtEl>
                                        <p:attrNameLst>
                                          <p:attrName>style.visibility</p:attrName>
                                        </p:attrNameLst>
                                      </p:cBhvr>
                                      <p:to>
                                        <p:strVal val="visible"/>
                                      </p:to>
                                    </p:set>
                                    <p:anim calcmode="lin" valueType="num">
                                      <p:cBhvr additive="base">
                                        <p:cTn id="7" dur="250" fill="hold"/>
                                        <p:tgtEl>
                                          <p:spTgt spid="362"/>
                                        </p:tgtEl>
                                        <p:attrNameLst>
                                          <p:attrName>ppt_x</p:attrName>
                                        </p:attrNameLst>
                                      </p:cBhvr>
                                      <p:tavLst>
                                        <p:tav tm="0">
                                          <p:val>
                                            <p:strVal val="1+#ppt_w/2"/>
                                          </p:val>
                                        </p:tav>
                                        <p:tav tm="100000">
                                          <p:val>
                                            <p:strVal val="#ppt_x"/>
                                          </p:val>
                                        </p:tav>
                                      </p:tavLst>
                                    </p:anim>
                                    <p:anim calcmode="lin" valueType="num">
                                      <p:cBhvr additive="base">
                                        <p:cTn id="8" dur="250" fill="hold"/>
                                        <p:tgtEl>
                                          <p:spTgt spid="3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6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6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69" name="“Yes, from the Kalinium cave.” Nova confirmed."/>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“Yes, from the Kalinium cave.” Nova confirmed.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67"/>
                                        </p:tgtEl>
                                        <p:attrNameLst>
                                          <p:attrName>style.visibility</p:attrName>
                                        </p:attrNameLst>
                                      </p:cBhvr>
                                      <p:to>
                                        <p:strVal val="visible"/>
                                      </p:to>
                                    </p:set>
                                    <p:anim calcmode="lin" valueType="num">
                                      <p:cBhvr>
                                        <p:cTn id="7" dur="250" fill="hold"/>
                                        <p:tgtEl>
                                          <p:spTgt spid="367"/>
                                        </p:tgtEl>
                                        <p:attrNameLst>
                                          <p:attrName>ppt_x</p:attrName>
                                        </p:attrNameLst>
                                      </p:cBhvr>
                                      <p:tavLst>
                                        <p:tav tm="0">
                                          <p:val>
                                            <p:strVal val="0-#ppt_w/2"/>
                                          </p:val>
                                        </p:tav>
                                        <p:tav tm="100000">
                                          <p:val>
                                            <p:strVal val="#ppt_x"/>
                                          </p:val>
                                        </p:tav>
                                      </p:tavLst>
                                    </p:anim>
                                    <p:anim calcmode="lin" valueType="num">
                                      <p:cBhvr>
                                        <p:cTn id="8" dur="25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72"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37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74" name="“Ah yes, the Khiarian sacred cave that lies just outside of Qarrah.” There was an unreadable expression on his face as he swallowed tightly."/>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“Ah yes, the Khiarian sacred cave that lies </a:t>
            </a:r>
            <a:r>
              <a:rPr i="1"/>
              <a:t>just </a:t>
            </a:r>
            <a:r>
              <a:t>outside of Qarrah.” There was an unreadable expression on his face as he swallowed tightly.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72"/>
                                        </p:tgtEl>
                                        <p:attrNameLst>
                                          <p:attrName>style.visibility</p:attrName>
                                        </p:attrNameLst>
                                      </p:cBhvr>
                                      <p:to>
                                        <p:strVal val="visible"/>
                                      </p:to>
                                    </p:set>
                                    <p:anim calcmode="lin" valueType="num">
                                      <p:cBhvr additive="base">
                                        <p:cTn id="7" dur="250" fill="hold"/>
                                        <p:tgtEl>
                                          <p:spTgt spid="372"/>
                                        </p:tgtEl>
                                        <p:attrNameLst>
                                          <p:attrName>ppt_x</p:attrName>
                                        </p:attrNameLst>
                                      </p:cBhvr>
                                      <p:tavLst>
                                        <p:tav tm="0">
                                          <p:val>
                                            <p:strVal val="1+#ppt_w/2"/>
                                          </p:val>
                                        </p:tav>
                                        <p:tav tm="100000">
                                          <p:val>
                                            <p:strVal val="#ppt_x"/>
                                          </p:val>
                                        </p:tav>
                                      </p:tavLst>
                                    </p:anim>
                                    <p:anim calcmode="lin" valueType="num">
                                      <p:cBhvr additive="base">
                                        <p:cTn id="8" dur="250" fill="hold"/>
                                        <p:tgtEl>
                                          <p:spTgt spid="3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7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7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79" name="Nova nodded, gently slipping her hands out of his."/>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nodded, gently slipping her hands out of his.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77"/>
                                        </p:tgtEl>
                                        <p:attrNameLst>
                                          <p:attrName>style.visibility</p:attrName>
                                        </p:attrNameLst>
                                      </p:cBhvr>
                                      <p:to>
                                        <p:strVal val="visible"/>
                                      </p:to>
                                    </p:set>
                                    <p:anim calcmode="lin" valueType="num">
                                      <p:cBhvr>
                                        <p:cTn id="7" dur="250" fill="hold"/>
                                        <p:tgtEl>
                                          <p:spTgt spid="377"/>
                                        </p:tgtEl>
                                        <p:attrNameLst>
                                          <p:attrName>ppt_x</p:attrName>
                                        </p:attrNameLst>
                                      </p:cBhvr>
                                      <p:tavLst>
                                        <p:tav tm="0">
                                          <p:val>
                                            <p:strVal val="0-#ppt_w/2"/>
                                          </p:val>
                                        </p:tav>
                                        <p:tav tm="100000">
                                          <p:val>
                                            <p:strVal val="#ppt_x"/>
                                          </p:val>
                                        </p:tav>
                                      </p:tavLst>
                                    </p:anim>
                                    <p:anim calcmode="lin" valueType="num">
                                      <p:cBhvr>
                                        <p:cTn id="8" dur="250" fill="hold"/>
                                        <p:tgtEl>
                                          <p:spTgt spid="3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82"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38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84" name="“Sorry.” He murmured, not sounding very genuine."/>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“Sorry.” He murmured, not sounding very genuine.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82"/>
                                        </p:tgtEl>
                                        <p:attrNameLst>
                                          <p:attrName>style.visibility</p:attrName>
                                        </p:attrNameLst>
                                      </p:cBhvr>
                                      <p:to>
                                        <p:strVal val="visible"/>
                                      </p:to>
                                    </p:set>
                                    <p:anim calcmode="lin" valueType="num">
                                      <p:cBhvr additive="base">
                                        <p:cTn id="7" dur="250" fill="hold"/>
                                        <p:tgtEl>
                                          <p:spTgt spid="382"/>
                                        </p:tgtEl>
                                        <p:attrNameLst>
                                          <p:attrName>ppt_x</p:attrName>
                                        </p:attrNameLst>
                                      </p:cBhvr>
                                      <p:tavLst>
                                        <p:tav tm="0">
                                          <p:val>
                                            <p:strVal val="1+#ppt_w/2"/>
                                          </p:val>
                                        </p:tav>
                                        <p:tav tm="100000">
                                          <p:val>
                                            <p:strVal val="#ppt_x"/>
                                          </p:val>
                                        </p:tav>
                                      </p:tavLst>
                                    </p:anim>
                                    <p:anim calcmode="lin" valueType="num">
                                      <p:cBhvr additive="base">
                                        <p:cTn id="8" dur="250" fill="hold"/>
                                        <p:tgtEl>
                                          <p:spTgt spid="3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8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8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89" name="“It’s okay.” Nova replied, not paying attention to it. She was more concerned about something else. “How did you find it?”"/>
          <p:cNvSpPr txBox="1"/>
          <p:nvPr/>
        </p:nvSpPr>
        <p:spPr>
          <a:xfrm>
            <a:off x="1080315" y="1116874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“It’s okay.” Nova replied, not paying attention to it. She was more concerned about something else. “How did you find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87"/>
                                        </p:tgtEl>
                                        <p:attrNameLst>
                                          <p:attrName>style.visibility</p:attrName>
                                        </p:attrNameLst>
                                      </p:cBhvr>
                                      <p:to>
                                        <p:strVal val="visible"/>
                                      </p:to>
                                    </p:set>
                                    <p:anim calcmode="lin" valueType="num">
                                      <p:cBhvr>
                                        <p:cTn id="7" dur="10" fill="hold"/>
                                        <p:tgtEl>
                                          <p:spTgt spid="387"/>
                                        </p:tgtEl>
                                        <p:attrNameLst>
                                          <p:attrName>ppt_x</p:attrName>
                                        </p:attrNameLst>
                                      </p:cBhvr>
                                      <p:tavLst>
                                        <p:tav tm="0">
                                          <p:val>
                                            <p:strVal val="0-#ppt_w/2"/>
                                          </p:val>
                                        </p:tav>
                                        <p:tav tm="100000">
                                          <p:val>
                                            <p:strVal val="#ppt_x"/>
                                          </p:val>
                                        </p:tav>
                                      </p:tavLst>
                                    </p:anim>
                                    <p:anim calcmode="lin" valueType="num">
                                      <p:cBhvr>
                                        <p:cTn id="8" dur="10" fill="hold"/>
                                        <p:tgtEl>
                                          <p:spTgt spid="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92"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39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94" name="“He didn’t. I did.” Suddenly, Mete popped out of nowhere. He subtly glared at André, who remained expressionless. “I noticed you dropped it after you left the cafeteria yesterday.”"/>
          <p:cNvSpPr txBox="1"/>
          <p:nvPr/>
        </p:nvSpPr>
        <p:spPr>
          <a:xfrm>
            <a:off x="1080315" y="1116874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“He didn’t. I did.” Suddenly, Mete popped out of nowhere. He subtly glared at André, who remained expressionless. “I noticed you dropped it after you left the cafeteria yesterday.”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392"/>
                                        </p:tgtEl>
                                        <p:attrNameLst>
                                          <p:attrName>style.visibility</p:attrName>
                                        </p:attrNameLst>
                                      </p:cBhvr>
                                      <p:to>
                                        <p:strVal val="visible"/>
                                      </p:to>
                                    </p:set>
                                    <p:anim calcmode="lin" valueType="num">
                                      <p:cBhvr additive="base">
                                        <p:cTn id="7" dur="250" fill="hold"/>
                                        <p:tgtEl>
                                          <p:spTgt spid="392"/>
                                        </p:tgtEl>
                                        <p:attrNameLst>
                                          <p:attrName>ppt_x</p:attrName>
                                        </p:attrNameLst>
                                      </p:cBhvr>
                                      <p:tavLst>
                                        <p:tav tm="0">
                                          <p:val>
                                            <p:strVal val="1+#ppt_w/2"/>
                                          </p:val>
                                        </p:tav>
                                        <p:tav tm="100000">
                                          <p:val>
                                            <p:strVal val="#ppt_x"/>
                                          </p:val>
                                        </p:tav>
                                      </p:tavLst>
                                    </p:anim>
                                    <p:anim calcmode="lin" valueType="num">
                                      <p:cBhvr additive="base">
                                        <p:cTn id="8" dur="250" fill="hold"/>
                                        <p:tgtEl>
                                          <p:spTgt spid="3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39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39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399" name="“Oh.” Nova blushed as she remembered how she had hastily left because of the way Mete was attentively looking at her. Then, she furrowed her brows. How could he have noticed I dropped it? He was sitting twenty metres away, plus the thing is half invisibl"/>
          <p:cNvSpPr txBox="1"/>
          <p:nvPr/>
        </p:nvSpPr>
        <p:spPr>
          <a:xfrm>
            <a:off x="1080315" y="11168748"/>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“Oh.” Nova blushed as she remembered how she had hastily left because of the way Mete was attentively looking at her. Then, she furrowed her brows. How could he have noticed I dropped it? He was sitting twenty metres away, plus the thing is half invisible! Wow. She thought. He must have remarkable eyesight.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397"/>
                                        </p:tgtEl>
                                        <p:attrNameLst>
                                          <p:attrName>style.visibility</p:attrName>
                                        </p:attrNameLst>
                                      </p:cBhvr>
                                      <p:to>
                                        <p:strVal val="visible"/>
                                      </p:to>
                                    </p:set>
                                    <p:anim calcmode="lin" valueType="num">
                                      <p:cBhvr>
                                        <p:cTn id="7" dur="250" fill="hold"/>
                                        <p:tgtEl>
                                          <p:spTgt spid="397"/>
                                        </p:tgtEl>
                                        <p:attrNameLst>
                                          <p:attrName>ppt_x</p:attrName>
                                        </p:attrNameLst>
                                      </p:cBhvr>
                                      <p:tavLst>
                                        <p:tav tm="0">
                                          <p:val>
                                            <p:strVal val="0-#ppt_w/2"/>
                                          </p:val>
                                        </p:tav>
                                        <p:tav tm="100000">
                                          <p:val>
                                            <p:strVal val="#ppt_x"/>
                                          </p:val>
                                        </p:tav>
                                      </p:tavLst>
                                    </p:anim>
                                    <p:anim calcmode="lin" valueType="num">
                                      <p:cBhvr>
                                        <p:cTn id="8" dur="250" fill="hold"/>
                                        <p:tgtEl>
                                          <p:spTgt spid="3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02"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40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04" name="“Yeah. Oh.” He teased her, a small smirk on his face."/>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“Yeah. </a:t>
            </a:r>
            <a:r>
              <a:rPr i="1"/>
              <a:t>Oh</a:t>
            </a:r>
            <a:r>
              <a:t>.” He teased her, a small smirk on his face.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02"/>
                                        </p:tgtEl>
                                        <p:attrNameLst>
                                          <p:attrName>style.visibility</p:attrName>
                                        </p:attrNameLst>
                                      </p:cBhvr>
                                      <p:to>
                                        <p:strVal val="visible"/>
                                      </p:to>
                                    </p:set>
                                    <p:anim calcmode="lin" valueType="num">
                                      <p:cBhvr additive="base">
                                        <p:cTn id="7" dur="250" fill="hold"/>
                                        <p:tgtEl>
                                          <p:spTgt spid="402"/>
                                        </p:tgtEl>
                                        <p:attrNameLst>
                                          <p:attrName>ppt_x</p:attrName>
                                        </p:attrNameLst>
                                      </p:cBhvr>
                                      <p:tavLst>
                                        <p:tav tm="0">
                                          <p:val>
                                            <p:strVal val="1+#ppt_w/2"/>
                                          </p:val>
                                        </p:tav>
                                        <p:tav tm="100000">
                                          <p:val>
                                            <p:strVal val="#ppt_x"/>
                                          </p:val>
                                        </p:tav>
                                      </p:tavLst>
                                    </p:anim>
                                    <p:anim calcmode="lin" valueType="num">
                                      <p:cBhvr additive="base">
                                        <p:cTn id="8" dur="250" fill="hold"/>
                                        <p:tgtEl>
                                          <p:spTgt spid="4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F9C04D2A-F0FE-4A33-A496-BDF62DF32862-L0-001.jpeg" descr="F9C04D2A-F0FE-4A33-A496-BDF62DF32862-L0-001.jpeg"/>
          <p:cNvPicPr>
            <a:picLocks noChangeAspect="1"/>
          </p:cNvPicPr>
          <p:nvPr/>
        </p:nvPicPr>
        <p:blipFill>
          <a:blip r:embed="rId2"/>
          <a:srcRect t="8333" b="8333"/>
          <a:stretch>
            <a:fillRect/>
          </a:stretch>
        </p:blipFill>
        <p:spPr>
          <a:xfrm>
            <a:off x="-25455" y="-67082"/>
            <a:ext cx="24735977" cy="13913987"/>
          </a:xfrm>
          <a:prstGeom prst="rect">
            <a:avLst/>
          </a:prstGeom>
          <a:ln w="12700">
            <a:miter lim="400000"/>
          </a:ln>
        </p:spPr>
      </p:pic>
      <p:pic>
        <p:nvPicPr>
          <p:cNvPr id="180" name="06292BC7-359E-41FC-943F-A39BBAC55187-L0-001.png" descr="06292BC7-359E-41FC-943F-A39BBAC55187-L0-001.png"/>
          <p:cNvPicPr>
            <a:picLocks noChangeAspect="1"/>
          </p:cNvPicPr>
          <p:nvPr/>
        </p:nvPicPr>
        <p:blipFill>
          <a:blip r:embed="rId3"/>
          <a:srcRect l="1115" r="3569"/>
          <a:stretch>
            <a:fillRect/>
          </a:stretch>
        </p:blipFill>
        <p:spPr>
          <a:xfrm>
            <a:off x="14735641" y="596176"/>
            <a:ext cx="9468316" cy="13303464"/>
          </a:xfrm>
          <a:prstGeom prst="rect">
            <a:avLst/>
          </a:prstGeom>
          <a:ln w="12700">
            <a:miter lim="400000"/>
          </a:ln>
        </p:spPr>
      </p:pic>
      <p:pic>
        <p:nvPicPr>
          <p:cNvPr id="181" name="88FE76BC-7189-45F5-9FCE-FC00BE0C0924-L0-001.png" descr="88FE76BC-7189-45F5-9FCE-FC00BE0C0924-L0-001.png"/>
          <p:cNvPicPr>
            <a:picLocks noChangeAspect="1"/>
          </p:cNvPicPr>
          <p:nvPr/>
        </p:nvPicPr>
        <p:blipFill>
          <a:blip r:embed="rId4"/>
          <a:stretch>
            <a:fillRect/>
          </a:stretch>
        </p:blipFill>
        <p:spPr>
          <a:xfrm>
            <a:off x="162249" y="617729"/>
            <a:ext cx="9287238" cy="13260543"/>
          </a:xfrm>
          <a:prstGeom prst="rect">
            <a:avLst/>
          </a:prstGeom>
          <a:ln w="12700">
            <a:miter lim="400000"/>
          </a:ln>
        </p:spPr>
      </p:pic>
      <p:sp>
        <p:nvSpPr>
          <p:cNvPr id="18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83" name="“Seems like they are fast asleep.” Romeo whispered to Mete. “I doubt they heard anything but their mummy.”…"/>
          <p:cNvSpPr txBox="1"/>
          <p:nvPr/>
        </p:nvSpPr>
        <p:spPr>
          <a:xfrm>
            <a:off x="1080289" y="11135728"/>
            <a:ext cx="22524488"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“Seems like they are fast asleep.” Romeo whispered to Mete. “I doubt they heard anything but their mummy.” </a:t>
            </a:r>
          </a:p>
          <a:p>
            <a:pPr>
              <a:defRPr>
                <a:latin typeface="Georgia"/>
                <a:ea typeface="Georgia"/>
                <a:cs typeface="Georgia"/>
                <a:sym typeface="Georgia"/>
              </a:defRPr>
            </a:pPr>
            <a:r>
              <a:t>Mete smirked and nodded. “Yeah. Let’s go.”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iterate>
                                    <p:tmAbs val="0"/>
                                  </p:iterate>
                                  <p:childTnLst>
                                    <p:anim calcmode="lin" valueType="num">
                                      <p:cBhvr>
                                        <p:cTn id="6" dur="250" fill="hold"/>
                                        <p:tgtEl>
                                          <p:spTgt spid="180"/>
                                        </p:tgtEl>
                                        <p:attrNameLst>
                                          <p:attrName>ppt_x</p:attrName>
                                        </p:attrNameLst>
                                      </p:cBhvr>
                                      <p:tavLst>
                                        <p:tav tm="0">
                                          <p:val>
                                            <p:strVal val="ppt_x"/>
                                          </p:val>
                                        </p:tav>
                                        <p:tav tm="100000">
                                          <p:val>
                                            <p:strVal val="1+ppt_w/2"/>
                                          </p:val>
                                        </p:tav>
                                      </p:tavLst>
                                    </p:anim>
                                    <p:anim calcmode="lin" valueType="num">
                                      <p:cBhvr>
                                        <p:cTn id="7" dur="250" fill="hold"/>
                                        <p:tgtEl>
                                          <p:spTgt spid="180"/>
                                        </p:tgtEl>
                                        <p:attrNameLst>
                                          <p:attrName>ppt_y</p:attrName>
                                        </p:attrNameLst>
                                      </p:cBhvr>
                                      <p:tavLst>
                                        <p:tav tm="0">
                                          <p:val>
                                            <p:strVal val="ppt_y"/>
                                          </p:val>
                                        </p:tav>
                                        <p:tav tm="100000">
                                          <p:val>
                                            <p:strVal val="ppt_y"/>
                                          </p:val>
                                        </p:tav>
                                      </p:tavLst>
                                    </p:anim>
                                    <p:set>
                                      <p:cBhvr>
                                        <p:cTn id="8" fill="hold">
                                          <p:stCondLst>
                                            <p:cond delay="250"/>
                                          </p:stCondLst>
                                        </p:cTn>
                                        <p:tgtEl>
                                          <p:spTgt spid="180"/>
                                        </p:tgtEl>
                                        <p:attrNameLst>
                                          <p:attrName>style.visibility</p:attrName>
                                        </p:attrNameLst>
                                      </p:cBhvr>
                                      <p:to>
                                        <p:strVal val="hidden"/>
                                      </p:to>
                                    </p:set>
                                  </p:childTnLst>
                                </p:cTn>
                              </p:par>
                            </p:childTnLst>
                          </p:cTn>
                        </p:par>
                        <p:par>
                          <p:cTn id="9" fill="hold">
                            <p:stCondLst>
                              <p:cond delay="250"/>
                            </p:stCondLst>
                            <p:childTnLst>
                              <p:par>
                                <p:cTn id="10" presetID="2" presetClass="exit" presetSubtype="2" fill="hold" grpId="0" nodeType="afterEffect">
                                  <p:stCondLst>
                                    <p:cond delay="0"/>
                                  </p:stCondLst>
                                  <p:iterate>
                                    <p:tmAbs val="0"/>
                                  </p:iterate>
                                  <p:childTnLst>
                                    <p:anim calcmode="lin" valueType="num">
                                      <p:cBhvr>
                                        <p:cTn id="11" dur="250" fill="hold"/>
                                        <p:tgtEl>
                                          <p:spTgt spid="181"/>
                                        </p:tgtEl>
                                        <p:attrNameLst>
                                          <p:attrName>ppt_x</p:attrName>
                                        </p:attrNameLst>
                                      </p:cBhvr>
                                      <p:tavLst>
                                        <p:tav tm="0">
                                          <p:val>
                                            <p:strVal val="ppt_x"/>
                                          </p:val>
                                        </p:tav>
                                        <p:tav tm="100000">
                                          <p:val>
                                            <p:strVal val="1+ppt_w/2"/>
                                          </p:val>
                                        </p:tav>
                                      </p:tavLst>
                                    </p:anim>
                                    <p:anim calcmode="lin" valueType="num">
                                      <p:cBhvr>
                                        <p:cTn id="12" dur="250" fill="hold"/>
                                        <p:tgtEl>
                                          <p:spTgt spid="181"/>
                                        </p:tgtEl>
                                        <p:attrNameLst>
                                          <p:attrName>ppt_y</p:attrName>
                                        </p:attrNameLst>
                                      </p:cBhvr>
                                      <p:tavLst>
                                        <p:tav tm="0">
                                          <p:val>
                                            <p:strVal val="ppt_y"/>
                                          </p:val>
                                        </p:tav>
                                        <p:tav tm="100000">
                                          <p:val>
                                            <p:strVal val="ppt_y"/>
                                          </p:val>
                                        </p:tav>
                                      </p:tavLst>
                                    </p:anim>
                                    <p:set>
                                      <p:cBhvr>
                                        <p:cTn id="13" fill="hold">
                                          <p:stCondLst>
                                            <p:cond delay="250"/>
                                          </p:stCondLst>
                                        </p:cTn>
                                        <p:tgtEl>
                                          <p:spTgt spid="1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P spid="181"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0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0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09" name="“I-I mean thank you.” She blushed again. “Thank you Prince Mete for finding my ring, and thank you Prince André for returning it to me.”"/>
          <p:cNvSpPr txBox="1"/>
          <p:nvPr/>
        </p:nvSpPr>
        <p:spPr>
          <a:xfrm>
            <a:off x="1080315" y="1116874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“I-I mean thank you.” She blushed again. “Thank you </a:t>
            </a:r>
            <a:r>
              <a:rPr i="1"/>
              <a:t>Prince</a:t>
            </a:r>
            <a:r>
              <a:t> Mete for finding my ring, and thank you Prince André for returning it to me.”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07"/>
                                        </p:tgtEl>
                                        <p:attrNameLst>
                                          <p:attrName>style.visibility</p:attrName>
                                        </p:attrNameLst>
                                      </p:cBhvr>
                                      <p:to>
                                        <p:strVal val="visible"/>
                                      </p:to>
                                    </p:set>
                                    <p:anim calcmode="lin" valueType="num">
                                      <p:cBhvr>
                                        <p:cTn id="7" dur="250" fill="hold"/>
                                        <p:tgtEl>
                                          <p:spTgt spid="407"/>
                                        </p:tgtEl>
                                        <p:attrNameLst>
                                          <p:attrName>ppt_x</p:attrName>
                                        </p:attrNameLst>
                                      </p:cBhvr>
                                      <p:tavLst>
                                        <p:tav tm="0">
                                          <p:val>
                                            <p:strVal val="0-#ppt_w/2"/>
                                          </p:val>
                                        </p:tav>
                                        <p:tav tm="100000">
                                          <p:val>
                                            <p:strVal val="#ppt_x"/>
                                          </p:val>
                                        </p:tav>
                                      </p:tavLst>
                                    </p:anim>
                                    <p:anim calcmode="lin" valueType="num">
                                      <p:cBhvr>
                                        <p:cTn id="8" dur="250" fill="hold"/>
                                        <p:tgtEl>
                                          <p:spTgt spid="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12"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41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14" name="“No worries, princess.” Mete replied smoothly. “But, for my favour, you will need to repay me.”"/>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 worries, princess.” Mete replied smoothly. “But, for my favour, you will need to repay 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12"/>
                                        </p:tgtEl>
                                        <p:attrNameLst>
                                          <p:attrName>style.visibility</p:attrName>
                                        </p:attrNameLst>
                                      </p:cBhvr>
                                      <p:to>
                                        <p:strVal val="visible"/>
                                      </p:to>
                                    </p:set>
                                    <p:anim calcmode="lin" valueType="num">
                                      <p:cBhvr additive="base">
                                        <p:cTn id="7" dur="250" fill="hold"/>
                                        <p:tgtEl>
                                          <p:spTgt spid="412"/>
                                        </p:tgtEl>
                                        <p:attrNameLst>
                                          <p:attrName>ppt_x</p:attrName>
                                        </p:attrNameLst>
                                      </p:cBhvr>
                                      <p:tavLst>
                                        <p:tav tm="0">
                                          <p:val>
                                            <p:strVal val="1+#ppt_w/2"/>
                                          </p:val>
                                        </p:tav>
                                        <p:tav tm="100000">
                                          <p:val>
                                            <p:strVal val="#ppt_x"/>
                                          </p:val>
                                        </p:tav>
                                      </p:tavLst>
                                    </p:anim>
                                    <p:anim calcmode="lin" valueType="num">
                                      <p:cBhvr additive="base">
                                        <p:cTn id="8" dur="250" fill="hold"/>
                                        <p:tgtEl>
                                          <p:spTgt spid="4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1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1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19" name="“R-repay you?” Nova stuttered, for good reason this time. “H-how so?”"/>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“R-repay you?” Nova stuttered, for good reason this time. “H-how so?”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17"/>
                                        </p:tgtEl>
                                        <p:attrNameLst>
                                          <p:attrName>style.visibility</p:attrName>
                                        </p:attrNameLst>
                                      </p:cBhvr>
                                      <p:to>
                                        <p:strVal val="visible"/>
                                      </p:to>
                                    </p:set>
                                    <p:anim calcmode="lin" valueType="num">
                                      <p:cBhvr>
                                        <p:cTn id="7" dur="250" fill="hold"/>
                                        <p:tgtEl>
                                          <p:spTgt spid="417"/>
                                        </p:tgtEl>
                                        <p:attrNameLst>
                                          <p:attrName>ppt_x</p:attrName>
                                        </p:attrNameLst>
                                      </p:cBhvr>
                                      <p:tavLst>
                                        <p:tav tm="0">
                                          <p:val>
                                            <p:strVal val="0-#ppt_w/2"/>
                                          </p:val>
                                        </p:tav>
                                        <p:tav tm="100000">
                                          <p:val>
                                            <p:strVal val="#ppt_x"/>
                                          </p:val>
                                        </p:tav>
                                      </p:tavLst>
                                    </p:anim>
                                    <p:anim calcmode="lin" valueType="num">
                                      <p:cBhvr>
                                        <p:cTn id="8" dur="250" fill="hold"/>
                                        <p:tgtEl>
                                          <p:spTgt spid="4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22"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42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24" name="Mete pretended to think about it for a few moments. Then, he shrugged. “We’ll see.”"/>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Mete pretended to think about it for a few moments. Then, he shrugged. “We’ll see.”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22"/>
                                        </p:tgtEl>
                                        <p:attrNameLst>
                                          <p:attrName>style.visibility</p:attrName>
                                        </p:attrNameLst>
                                      </p:cBhvr>
                                      <p:to>
                                        <p:strVal val="visible"/>
                                      </p:to>
                                    </p:set>
                                    <p:anim calcmode="lin" valueType="num">
                                      <p:cBhvr additive="base">
                                        <p:cTn id="7" dur="250" fill="hold"/>
                                        <p:tgtEl>
                                          <p:spTgt spid="422"/>
                                        </p:tgtEl>
                                        <p:attrNameLst>
                                          <p:attrName>ppt_x</p:attrName>
                                        </p:attrNameLst>
                                      </p:cBhvr>
                                      <p:tavLst>
                                        <p:tav tm="0">
                                          <p:val>
                                            <p:strVal val="1+#ppt_w/2"/>
                                          </p:val>
                                        </p:tav>
                                        <p:tav tm="100000">
                                          <p:val>
                                            <p:strVal val="#ppt_x"/>
                                          </p:val>
                                        </p:tav>
                                      </p:tavLst>
                                    </p:anim>
                                    <p:anim calcmode="lin" valueType="num">
                                      <p:cBhvr additive="base">
                                        <p:cTn id="8" dur="250" fill="hold"/>
                                        <p:tgtEl>
                                          <p:spTgt spid="4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2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2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29" name="Nova swallowed uneasily. “Uh, okay.”"/>
          <p:cNvSpPr txBox="1"/>
          <p:nvPr/>
        </p:nvSpPr>
        <p:spPr>
          <a:xfrm>
            <a:off x="1080315" y="1116874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swallowed uneasily. “Uh, okay.”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27"/>
                                        </p:tgtEl>
                                        <p:attrNameLst>
                                          <p:attrName>style.visibility</p:attrName>
                                        </p:attrNameLst>
                                      </p:cBhvr>
                                      <p:to>
                                        <p:strVal val="visible"/>
                                      </p:to>
                                    </p:set>
                                    <p:anim calcmode="lin" valueType="num">
                                      <p:cBhvr>
                                        <p:cTn id="7" dur="250" fill="hold"/>
                                        <p:tgtEl>
                                          <p:spTgt spid="427"/>
                                        </p:tgtEl>
                                        <p:attrNameLst>
                                          <p:attrName>ppt_x</p:attrName>
                                        </p:attrNameLst>
                                      </p:cBhvr>
                                      <p:tavLst>
                                        <p:tav tm="0">
                                          <p:val>
                                            <p:strVal val="0-#ppt_w/2"/>
                                          </p:val>
                                        </p:tav>
                                        <p:tav tm="100000">
                                          <p:val>
                                            <p:strVal val="#ppt_x"/>
                                          </p:val>
                                        </p:tav>
                                      </p:tavLst>
                                    </p:anim>
                                    <p:anim calcmode="lin" valueType="num">
                                      <p:cBhvr>
                                        <p:cTn id="8" dur="250" fill="hold"/>
                                        <p:tgtEl>
                                          <p:spTgt spid="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32"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43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34" name="“Well uh, don’t worry, you won’t need to owe me.” André awkwardly spoke. Oh yes, André was here. Nova had forgotten he was standing right here as well for a couple of moments."/>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“Well uh, don’t worry, you won’t need to owe me.” André awkwardly spoke. Oh yes, André was here. Nova had forgotten he was standing right here as well for a couple of moments.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32"/>
                                        </p:tgtEl>
                                        <p:attrNameLst>
                                          <p:attrName>style.visibility</p:attrName>
                                        </p:attrNameLst>
                                      </p:cBhvr>
                                      <p:to>
                                        <p:strVal val="visible"/>
                                      </p:to>
                                    </p:set>
                                    <p:anim calcmode="lin" valueType="num">
                                      <p:cBhvr additive="base">
                                        <p:cTn id="7" dur="250" fill="hold"/>
                                        <p:tgtEl>
                                          <p:spTgt spid="432"/>
                                        </p:tgtEl>
                                        <p:attrNameLst>
                                          <p:attrName>ppt_x</p:attrName>
                                        </p:attrNameLst>
                                      </p:cBhvr>
                                      <p:tavLst>
                                        <p:tav tm="0">
                                          <p:val>
                                            <p:strVal val="1+#ppt_w/2"/>
                                          </p:val>
                                        </p:tav>
                                        <p:tav tm="100000">
                                          <p:val>
                                            <p:strVal val="#ppt_x"/>
                                          </p:val>
                                        </p:tav>
                                      </p:tavLst>
                                    </p:anim>
                                    <p:anim calcmode="lin" valueType="num">
                                      <p:cBhvr additive="base">
                                        <p:cTn id="8" dur="250" fill="hold"/>
                                        <p:tgtEl>
                                          <p:spTgt spid="4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3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3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39" name="All Nova could do was shyly nod. She could not stay here for a moment longer, otherwise her legs would start trembling. She had always been shy around new people, but never this shy in front of someone."/>
          <p:cNvSpPr txBox="1"/>
          <p:nvPr/>
        </p:nvSpPr>
        <p:spPr>
          <a:xfrm>
            <a:off x="1080315" y="1116874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All Nova could do was shyly nod. She could not stay here for a moment longer, otherwise her legs would start trembling. She had always been shy around new people, but never this shy in front of someone.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37"/>
                                        </p:tgtEl>
                                        <p:attrNameLst>
                                          <p:attrName>style.visibility</p:attrName>
                                        </p:attrNameLst>
                                      </p:cBhvr>
                                      <p:to>
                                        <p:strVal val="visible"/>
                                      </p:to>
                                    </p:set>
                                    <p:anim calcmode="lin" valueType="num">
                                      <p:cBhvr>
                                        <p:cTn id="7" dur="250" fill="hold"/>
                                        <p:tgtEl>
                                          <p:spTgt spid="437"/>
                                        </p:tgtEl>
                                        <p:attrNameLst>
                                          <p:attrName>ppt_x</p:attrName>
                                        </p:attrNameLst>
                                      </p:cBhvr>
                                      <p:tavLst>
                                        <p:tav tm="0">
                                          <p:val>
                                            <p:strVal val="0-#ppt_w/2"/>
                                          </p:val>
                                        </p:tav>
                                        <p:tav tm="100000">
                                          <p:val>
                                            <p:strVal val="#ppt_x"/>
                                          </p:val>
                                        </p:tav>
                                      </p:tavLst>
                                    </p:anim>
                                    <p:anim calcmode="lin" valueType="num">
                                      <p:cBhvr>
                                        <p:cTn id="8" dur="250" fill="hold"/>
                                        <p:tgtEl>
                                          <p:spTgt spid="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4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4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44" name="“I have to go now, my friends are waiting for me.” She spoke, walking passed the boys. “Thanks again, bye.”"/>
          <p:cNvSpPr txBox="1"/>
          <p:nvPr/>
        </p:nvSpPr>
        <p:spPr>
          <a:xfrm>
            <a:off x="1080315" y="1116874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have to go now, my friends are waiting for me.” She spoke, walking passed the boys. “Thanks again, bye.”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47"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44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49" name="“Bye.” Mete waved, shaking his head as the princess ran away from him once again. This is going to be tough. He thought, before turning to André. “Well, well, well,” He teased. “Did I just witness André Hamman talking to someone for more than ten seconds"/>
          <p:cNvSpPr txBox="1"/>
          <p:nvPr/>
        </p:nvSpPr>
        <p:spPr>
          <a:xfrm>
            <a:off x="1080315" y="1116874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“Bye.” Mete waved, shaking his head as the princess ran away from him once again. </a:t>
            </a:r>
            <a:r>
              <a:rPr i="1"/>
              <a:t>This is going to be tough. </a:t>
            </a:r>
            <a:r>
              <a:t>He thought, before turning to André. “Well, well, well,” He teased. “Did I just witness André Hamman talking to someone for more than ten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47"/>
                                        </p:tgtEl>
                                        <p:attrNameLst>
                                          <p:attrName>style.visibility</p:attrName>
                                        </p:attrNameLst>
                                      </p:cBhvr>
                                      <p:to>
                                        <p:strVal val="visible"/>
                                      </p:to>
                                    </p:set>
                                    <p:anim calcmode="lin" valueType="num">
                                      <p:cBhvr additive="base">
                                        <p:cTn id="7" dur="250" fill="hold"/>
                                        <p:tgtEl>
                                          <p:spTgt spid="447"/>
                                        </p:tgtEl>
                                        <p:attrNameLst>
                                          <p:attrName>ppt_x</p:attrName>
                                        </p:attrNameLst>
                                      </p:cBhvr>
                                      <p:tavLst>
                                        <p:tav tm="0">
                                          <p:val>
                                            <p:strVal val="1+#ppt_w/2"/>
                                          </p:val>
                                        </p:tav>
                                        <p:tav tm="100000">
                                          <p:val>
                                            <p:strVal val="#ppt_x"/>
                                          </p:val>
                                        </p:tav>
                                      </p:tavLst>
                                    </p:anim>
                                    <p:anim calcmode="lin" valueType="num">
                                      <p:cBhvr additive="base">
                                        <p:cTn id="8" dur="250" fill="hold"/>
                                        <p:tgtEl>
                                          <p:spTgt spid="4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52" name="E439D8BF-BBED-4990-92D9-955B7462F818-L0-001.png" descr="E439D8BF-BBED-4990-92D9-955B7462F818-L0-001.png"/>
          <p:cNvPicPr>
            <a:picLocks noChangeAspect="1"/>
          </p:cNvPicPr>
          <p:nvPr/>
        </p:nvPicPr>
        <p:blipFill>
          <a:blip r:embed="rId3"/>
          <a:stretch>
            <a:fillRect/>
          </a:stretch>
        </p:blipFill>
        <p:spPr>
          <a:xfrm>
            <a:off x="15137505" y="619462"/>
            <a:ext cx="9047707" cy="13227301"/>
          </a:xfrm>
          <a:prstGeom prst="rect">
            <a:avLst/>
          </a:prstGeom>
          <a:ln w="12700">
            <a:miter lim="400000"/>
          </a:ln>
        </p:spPr>
      </p:pic>
      <p:sp>
        <p:nvSpPr>
          <p:cNvPr id="45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54" name="“Shut up man.” André whacked his shoulder, as Mete roared with laughter. “I don’t know why. There’s something different about her.” He said as he watched Nova run down the hallway."/>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“Shut up man.” André whacked his shoulder, as Mete roared with laughter. “I don’t know why. There’s something different about her.” He said as he watched Nova run down the hallway.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52"/>
                                        </p:tgtEl>
                                        <p:attrNameLst>
                                          <p:attrName>style.visibility</p:attrName>
                                        </p:attrNameLst>
                                      </p:cBhvr>
                                      <p:to>
                                        <p:strVal val="visible"/>
                                      </p:to>
                                    </p:set>
                                    <p:anim calcmode="lin" valueType="num">
                                      <p:cBhvr additive="base">
                                        <p:cTn id="7" dur="250" fill="hold"/>
                                        <p:tgtEl>
                                          <p:spTgt spid="452"/>
                                        </p:tgtEl>
                                        <p:attrNameLst>
                                          <p:attrName>ppt_x</p:attrName>
                                        </p:attrNameLst>
                                      </p:cBhvr>
                                      <p:tavLst>
                                        <p:tav tm="0">
                                          <p:val>
                                            <p:strVal val="1+#ppt_w/2"/>
                                          </p:val>
                                        </p:tav>
                                        <p:tav tm="100000">
                                          <p:val>
                                            <p:strVal val="#ppt_x"/>
                                          </p:val>
                                        </p:tav>
                                      </p:tavLst>
                                    </p:anim>
                                    <p:anim calcmode="lin" valueType="num">
                                      <p:cBhvr additive="base">
                                        <p:cTn id="8" dur="250" fill="hold"/>
                                        <p:tgtEl>
                                          <p:spTgt spid="4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F9C04D2A-F0FE-4A33-A496-BDF62DF32862-L0-001.jpeg" descr="F9C04D2A-F0FE-4A33-A496-BDF62DF32862-L0-001.jpeg"/>
          <p:cNvPicPr>
            <a:picLocks noChangeAspect="1"/>
          </p:cNvPicPr>
          <p:nvPr/>
        </p:nvPicPr>
        <p:blipFill>
          <a:blip r:embed="rId2"/>
          <a:srcRect t="8333" b="8333"/>
          <a:stretch>
            <a:fillRect/>
          </a:stretch>
        </p:blipFill>
        <p:spPr>
          <a:xfrm>
            <a:off x="-25455" y="-67082"/>
            <a:ext cx="24735977" cy="13913987"/>
          </a:xfrm>
          <a:prstGeom prst="rect">
            <a:avLst/>
          </a:prstGeom>
          <a:ln w="12700">
            <a:miter lim="400000"/>
          </a:ln>
        </p:spPr>
      </p:pic>
      <p:pic>
        <p:nvPicPr>
          <p:cNvPr id="186" name="3069AA47-5133-4C2C-90AB-B24C829FF681-L0-001.png" descr="3069AA47-5133-4C2C-90AB-B24C829FF681-L0-001.png"/>
          <p:cNvPicPr>
            <a:picLocks noChangeAspect="1"/>
          </p:cNvPicPr>
          <p:nvPr/>
        </p:nvPicPr>
        <p:blipFill>
          <a:blip r:embed="rId3"/>
          <a:srcRect l="2993" r="901"/>
          <a:stretch>
            <a:fillRect/>
          </a:stretch>
        </p:blipFill>
        <p:spPr>
          <a:xfrm>
            <a:off x="892508" y="2347322"/>
            <a:ext cx="7024878" cy="11422769"/>
          </a:xfrm>
          <a:prstGeom prst="rect">
            <a:avLst/>
          </a:prstGeom>
          <a:ln w="12700">
            <a:miter lim="400000"/>
          </a:ln>
        </p:spPr>
      </p:pic>
      <p:sp>
        <p:nvSpPr>
          <p:cNvPr id="18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88" name="Nova heard their footsteps leave the room, and as soon as the door shut, she threw off the covers and breathed heavily. Thank goodness they fell for that!…"/>
          <p:cNvSpPr txBox="1"/>
          <p:nvPr/>
        </p:nvSpPr>
        <p:spPr>
          <a:xfrm>
            <a:off x="1080288" y="11176556"/>
            <a:ext cx="22524489" cy="2062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rPr dirty="0"/>
              <a:t>Nova heard their footsteps leave the room, and as soon as the door shut, she threw off the covers and breathed heavily. </a:t>
            </a:r>
            <a:r>
              <a:rPr i="1" dirty="0"/>
              <a:t>Thank goodness they fell for that!</a:t>
            </a:r>
            <a:r>
              <a:rPr lang="en-US" i="1" dirty="0"/>
              <a:t> </a:t>
            </a:r>
            <a:r>
              <a:rPr dirty="0"/>
              <a:t>Nova quickly jumped out of the bed and sprinted back to her room. It took her a couple of wrong turns of course, but eventually she had made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186"/>
                                        </p:tgtEl>
                                        <p:attrNameLst>
                                          <p:attrName>style.visibility</p:attrName>
                                        </p:attrNameLst>
                                      </p:cBhvr>
                                      <p:to>
                                        <p:strVal val="visible"/>
                                      </p:to>
                                    </p:set>
                                    <p:anim calcmode="lin" valueType="num">
                                      <p:cBhvr>
                                        <p:cTn id="7" dur="250" fill="hold"/>
                                        <p:tgtEl>
                                          <p:spTgt spid="186"/>
                                        </p:tgtEl>
                                        <p:attrNameLst>
                                          <p:attrName>ppt_x</p:attrName>
                                        </p:attrNameLst>
                                      </p:cBhvr>
                                      <p:tavLst>
                                        <p:tav tm="0">
                                          <p:val>
                                            <p:strVal val="0-#ppt_w/2"/>
                                          </p:val>
                                        </p:tav>
                                        <p:tav tm="100000">
                                          <p:val>
                                            <p:strVal val="#ppt_x"/>
                                          </p:val>
                                        </p:tav>
                                      </p:tavLst>
                                    </p:anim>
                                    <p:anim calcmode="lin" valueType="num">
                                      <p:cBhvr>
                                        <p:cTn id="8" dur="250" fill="hold"/>
                                        <p:tgtEl>
                                          <p:spTgt spid="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 name="80E24C32-C646-415F-9CB1-E4D0E4BD90FF-L0-001.jpeg" descr="80E24C32-C646-415F-9CB1-E4D0E4BD90FF-L0-001.jpeg"/>
          <p:cNvPicPr>
            <a:picLocks noChangeAspect="1"/>
          </p:cNvPicPr>
          <p:nvPr/>
        </p:nvPicPr>
        <p:blipFill>
          <a:blip r:embed="rId2"/>
          <a:srcRect t="14820" b="14820"/>
          <a:stretch>
            <a:fillRect/>
          </a:stretch>
        </p:blipFill>
        <p:spPr>
          <a:xfrm>
            <a:off x="-25455" y="-67082"/>
            <a:ext cx="24735977" cy="13913987"/>
          </a:xfrm>
          <a:prstGeom prst="rect">
            <a:avLst/>
          </a:prstGeom>
          <a:ln w="12700">
            <a:miter lim="400000"/>
          </a:ln>
        </p:spPr>
      </p:pic>
      <p:pic>
        <p:nvPicPr>
          <p:cNvPr id="457" name="96135D0E-62DF-4D62-AACF-185671806CBE-L0-001.png" descr="96135D0E-62DF-4D62-AACF-185671806CBE-L0-001.png"/>
          <p:cNvPicPr>
            <a:picLocks noChangeAspect="1"/>
          </p:cNvPicPr>
          <p:nvPr/>
        </p:nvPicPr>
        <p:blipFill>
          <a:blip r:embed="rId3"/>
          <a:srcRect/>
          <a:stretch>
            <a:fillRect/>
          </a:stretch>
        </p:blipFill>
        <p:spPr>
          <a:xfrm>
            <a:off x="14970221" y="663055"/>
            <a:ext cx="9146636" cy="13221583"/>
          </a:xfrm>
          <a:prstGeom prst="rect">
            <a:avLst/>
          </a:prstGeom>
          <a:ln w="12700">
            <a:miter lim="400000"/>
          </a:ln>
        </p:spPr>
      </p:pic>
      <p:sp>
        <p:nvSpPr>
          <p:cNvPr id="45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59" name="Mete tried to ignore the pang of an unusual feeling. He swallowed in an attempt to rid of it. Yeah. There is."/>
          <p:cNvSpPr txBox="1"/>
          <p:nvPr/>
        </p:nvSpPr>
        <p:spPr>
          <a:xfrm>
            <a:off x="1080315" y="1116874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Mete tried to ignore the pang of an unusual feeling. He swallowed in an attempt to rid of it. </a:t>
            </a:r>
            <a:r>
              <a:rPr i="1"/>
              <a:t>Yeah. There 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57"/>
                                        </p:tgtEl>
                                        <p:attrNameLst>
                                          <p:attrName>style.visibility</p:attrName>
                                        </p:attrNameLst>
                                      </p:cBhvr>
                                      <p:to>
                                        <p:strVal val="visible"/>
                                      </p:to>
                                    </p:set>
                                    <p:anim calcmode="lin" valueType="num">
                                      <p:cBhvr additive="base">
                                        <p:cTn id="7" dur="250" fill="hold"/>
                                        <p:tgtEl>
                                          <p:spTgt spid="457"/>
                                        </p:tgtEl>
                                        <p:attrNameLst>
                                          <p:attrName>ppt_x</p:attrName>
                                        </p:attrNameLst>
                                      </p:cBhvr>
                                      <p:tavLst>
                                        <p:tav tm="0">
                                          <p:val>
                                            <p:strVal val="1+#ppt_w/2"/>
                                          </p:val>
                                        </p:tav>
                                        <p:tav tm="100000">
                                          <p:val>
                                            <p:strVal val="#ppt_x"/>
                                          </p:val>
                                        </p:tav>
                                      </p:tavLst>
                                    </p:anim>
                                    <p:anim calcmode="lin" valueType="num">
                                      <p:cBhvr additive="base">
                                        <p:cTn id="8" dur="25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62"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46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64" name="Lira stood up as she saw Nova approaching. “Nova, we’ve looked everywhere for you—“"/>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Lira stood up as she saw Nova approaching. “Nova, we’ve looked everywhere for you—“ </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6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46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69" name="“—You found it!” Sienna exclaimed with the most excitement anyone had ever seen on her. After she realised what she had done, she cleared her throat and shrugged. “Good for you I guess.”"/>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“—You found it!” Sienna exclaimed with the most excitement anyone had ever seen on her. After she realised what she had done, she cleared her throat and shrugged. “Good for you I guess.”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67"/>
                                        </p:tgtEl>
                                        <p:attrNameLst>
                                          <p:attrName>style.visibility</p:attrName>
                                        </p:attrNameLst>
                                      </p:cBhvr>
                                      <p:to>
                                        <p:strVal val="visible"/>
                                      </p:to>
                                    </p:set>
                                    <p:anim calcmode="lin" valueType="num">
                                      <p:cBhvr additive="base">
                                        <p:cTn id="7" dur="250" fill="hold"/>
                                        <p:tgtEl>
                                          <p:spTgt spid="467"/>
                                        </p:tgtEl>
                                        <p:attrNameLst>
                                          <p:attrName>ppt_x</p:attrName>
                                        </p:attrNameLst>
                                      </p:cBhvr>
                                      <p:tavLst>
                                        <p:tav tm="0">
                                          <p:val>
                                            <p:strVal val="1+#ppt_w/2"/>
                                          </p:val>
                                        </p:tav>
                                        <p:tav tm="100000">
                                          <p:val>
                                            <p:strVal val="#ppt_x"/>
                                          </p:val>
                                        </p:tav>
                                      </p:tavLst>
                                    </p:anim>
                                    <p:anim calcmode="lin" valueType="num">
                                      <p:cBhvr additive="base">
                                        <p:cTn id="8" dur="250" fill="hold"/>
                                        <p:tgtEl>
                                          <p:spTgt spid="4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72"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47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74" name="“How did you find it?!” Lira beamed."/>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“How did you find it?!” Lira beamed.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72"/>
                                        </p:tgtEl>
                                        <p:attrNameLst>
                                          <p:attrName>style.visibility</p:attrName>
                                        </p:attrNameLst>
                                      </p:cBhvr>
                                      <p:to>
                                        <p:strVal val="visible"/>
                                      </p:to>
                                    </p:set>
                                    <p:anim calcmode="lin" valueType="num">
                                      <p:cBhvr additive="base">
                                        <p:cTn id="7" dur="250" fill="hold"/>
                                        <p:tgtEl>
                                          <p:spTgt spid="472"/>
                                        </p:tgtEl>
                                        <p:attrNameLst>
                                          <p:attrName>ppt_x</p:attrName>
                                        </p:attrNameLst>
                                      </p:cBhvr>
                                      <p:tavLst>
                                        <p:tav tm="0">
                                          <p:val>
                                            <p:strVal val="1+#ppt_w/2"/>
                                          </p:val>
                                        </p:tav>
                                        <p:tav tm="100000">
                                          <p:val>
                                            <p:strVal val="#ppt_x"/>
                                          </p:val>
                                        </p:tav>
                                      </p:tavLst>
                                    </p:anim>
                                    <p:anim calcmode="lin" valueType="num">
                                      <p:cBhvr additive="base">
                                        <p:cTn id="8" dur="25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7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7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79" name="“Well, erm I didn’t.” Nova gave them a tight lipped smile before breaking the news. “André gave it to me. And technically, Mete found it.”"/>
          <p:cNvSpPr txBox="1"/>
          <p:nvPr/>
        </p:nvSpPr>
        <p:spPr>
          <a:xfrm>
            <a:off x="1080315" y="11293942"/>
            <a:ext cx="22524489"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“Well, erm I didn’t.” Nova gave them a tight lipped smile before breaking the news. “André gave it to me. And technically, Mete found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77"/>
                                        </p:tgtEl>
                                        <p:attrNameLst>
                                          <p:attrName>style.visibility</p:attrName>
                                        </p:attrNameLst>
                                      </p:cBhvr>
                                      <p:to>
                                        <p:strVal val="visible"/>
                                      </p:to>
                                    </p:set>
                                    <p:anim calcmode="lin" valueType="num">
                                      <p:cBhvr>
                                        <p:cTn id="7" dur="250" fill="hold"/>
                                        <p:tgtEl>
                                          <p:spTgt spid="477"/>
                                        </p:tgtEl>
                                        <p:attrNameLst>
                                          <p:attrName>ppt_x</p:attrName>
                                        </p:attrNameLst>
                                      </p:cBhvr>
                                      <p:tavLst>
                                        <p:tav tm="0">
                                          <p:val>
                                            <p:strVal val="0-#ppt_w/2"/>
                                          </p:val>
                                        </p:tav>
                                        <p:tav tm="100000">
                                          <p:val>
                                            <p:strVal val="#ppt_x"/>
                                          </p:val>
                                        </p:tav>
                                      </p:tavLst>
                                    </p:anim>
                                    <p:anim calcmode="lin" valueType="num">
                                      <p:cBhvr>
                                        <p:cTn id="8" dur="250" fill="hold"/>
                                        <p:tgtEl>
                                          <p:spTgt spid="4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82"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48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84" name="Lira remained silent."/>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Lira remained silent.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82"/>
                                        </p:tgtEl>
                                        <p:attrNameLst>
                                          <p:attrName>style.visibility</p:attrName>
                                        </p:attrNameLst>
                                      </p:cBhvr>
                                      <p:to>
                                        <p:strVal val="visible"/>
                                      </p:to>
                                    </p:set>
                                    <p:anim calcmode="lin" valueType="num">
                                      <p:cBhvr additive="base">
                                        <p:cTn id="7" dur="250" fill="hold"/>
                                        <p:tgtEl>
                                          <p:spTgt spid="482"/>
                                        </p:tgtEl>
                                        <p:attrNameLst>
                                          <p:attrName>ppt_x</p:attrName>
                                        </p:attrNameLst>
                                      </p:cBhvr>
                                      <p:tavLst>
                                        <p:tav tm="0">
                                          <p:val>
                                            <p:strVal val="1+#ppt_w/2"/>
                                          </p:val>
                                        </p:tav>
                                        <p:tav tm="100000">
                                          <p:val>
                                            <p:strVal val="#ppt_x"/>
                                          </p:val>
                                        </p:tav>
                                      </p:tavLst>
                                    </p:anim>
                                    <p:anim calcmode="lin" valueType="num">
                                      <p:cBhvr additive="base">
                                        <p:cTn id="8" dur="250" fill="hold"/>
                                        <p:tgtEl>
                                          <p:spTgt spid="4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8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48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89" name="Sienna was also silent. But not for long.…"/>
          <p:cNvSpPr txBox="1"/>
          <p:nvPr/>
        </p:nvSpPr>
        <p:spPr>
          <a:xfrm>
            <a:off x="1080315" y="11293942"/>
            <a:ext cx="22524489"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Sienna was also silent. But not for long.</a:t>
            </a:r>
          </a:p>
          <a:p>
            <a:pPr>
              <a:defRPr>
                <a:latin typeface="Georgia"/>
                <a:ea typeface="Georgia"/>
                <a:cs typeface="Georgia"/>
                <a:sym typeface="Georgia"/>
              </a:defRPr>
            </a:pPr>
            <a:r>
              <a:t>“Wait—wait—wait, so you’re telling me, two-thirds of the princes of Antarctica personally handed you back your 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87"/>
                                        </p:tgtEl>
                                        <p:attrNameLst>
                                          <p:attrName>style.visibility</p:attrName>
                                        </p:attrNameLst>
                                      </p:cBhvr>
                                      <p:to>
                                        <p:strVal val="visible"/>
                                      </p:to>
                                    </p:set>
                                    <p:anim calcmode="lin" valueType="num">
                                      <p:cBhvr additive="base">
                                        <p:cTn id="7" dur="250" fill="hold"/>
                                        <p:tgtEl>
                                          <p:spTgt spid="487"/>
                                        </p:tgtEl>
                                        <p:attrNameLst>
                                          <p:attrName>ppt_x</p:attrName>
                                        </p:attrNameLst>
                                      </p:cBhvr>
                                      <p:tavLst>
                                        <p:tav tm="0">
                                          <p:val>
                                            <p:strVal val="1+#ppt_w/2"/>
                                          </p:val>
                                        </p:tav>
                                        <p:tav tm="100000">
                                          <p:val>
                                            <p:strVal val="#ppt_x"/>
                                          </p:val>
                                        </p:tav>
                                      </p:tavLst>
                                    </p:anim>
                                    <p:anim calcmode="lin" valueType="num">
                                      <p:cBhvr additive="base">
                                        <p:cTn id="8" dur="250" fill="hold"/>
                                        <p:tgtEl>
                                          <p:spTgt spid="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9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49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94" name="Nova nodded."/>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nodded.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92"/>
                                        </p:tgtEl>
                                        <p:attrNameLst>
                                          <p:attrName>style.visibility</p:attrName>
                                        </p:attrNameLst>
                                      </p:cBhvr>
                                      <p:to>
                                        <p:strVal val="visible"/>
                                      </p:to>
                                    </p:set>
                                    <p:anim calcmode="lin" valueType="num">
                                      <p:cBhvr>
                                        <p:cTn id="7" dur="250" fill="hold"/>
                                        <p:tgtEl>
                                          <p:spTgt spid="492"/>
                                        </p:tgtEl>
                                        <p:attrNameLst>
                                          <p:attrName>ppt_x</p:attrName>
                                        </p:attrNameLst>
                                      </p:cBhvr>
                                      <p:tavLst>
                                        <p:tav tm="0">
                                          <p:val>
                                            <p:strVal val="0-#ppt_w/2"/>
                                          </p:val>
                                        </p:tav>
                                        <p:tav tm="100000">
                                          <p:val>
                                            <p:strVal val="#ppt_x"/>
                                          </p:val>
                                        </p:tav>
                                      </p:tavLst>
                                    </p:anim>
                                    <p:anim calcmode="lin" valueType="num">
                                      <p:cBhvr>
                                        <p:cTn id="8" dur="250" fill="hold"/>
                                        <p:tgtEl>
                                          <p:spTgt spid="4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49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49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499" name="“Who are you, Nova?” Lira whispered scarcely. She looked a little faint. “Who are you?”"/>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“Who are you, Nova?” Lira whispered scarcely. She looked a little faint. “Who are 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497"/>
                                        </p:tgtEl>
                                        <p:attrNameLst>
                                          <p:attrName>style.visibility</p:attrName>
                                        </p:attrNameLst>
                                      </p:cBhvr>
                                      <p:to>
                                        <p:strVal val="visible"/>
                                      </p:to>
                                    </p:set>
                                    <p:anim calcmode="lin" valueType="num">
                                      <p:cBhvr additive="base">
                                        <p:cTn id="7" dur="10" fill="hold"/>
                                        <p:tgtEl>
                                          <p:spTgt spid="497"/>
                                        </p:tgtEl>
                                        <p:attrNameLst>
                                          <p:attrName>ppt_x</p:attrName>
                                        </p:attrNameLst>
                                      </p:cBhvr>
                                      <p:tavLst>
                                        <p:tav tm="0">
                                          <p:val>
                                            <p:strVal val="1+#ppt_w/2"/>
                                          </p:val>
                                        </p:tav>
                                        <p:tav tm="100000">
                                          <p:val>
                                            <p:strVal val="#ppt_x"/>
                                          </p:val>
                                        </p:tav>
                                      </p:tavLst>
                                    </p:anim>
                                    <p:anim calcmode="lin" valueType="num">
                                      <p:cBhvr additive="base">
                                        <p:cTn id="8" dur="10" fill="hold"/>
                                        <p:tgtEl>
                                          <p:spTgt spid="4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0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0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04" name="“They seemed quite nice.” Nova said, taking out her lunch. It was her favourite: snowberry soup. “Well, except for the fact that I now owe Mete.”"/>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“They seemed quite nice.” Nova said, taking out her lunch. It was her favourite: snowberry soup. “Well, except for the fact that I now owe Mete.”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02"/>
                                        </p:tgtEl>
                                        <p:attrNameLst>
                                          <p:attrName>style.visibility</p:attrName>
                                        </p:attrNameLst>
                                      </p:cBhvr>
                                      <p:to>
                                        <p:strVal val="visible"/>
                                      </p:to>
                                    </p:set>
                                    <p:anim calcmode="lin" valueType="num">
                                      <p:cBhvr>
                                        <p:cTn id="7" dur="250" fill="hold"/>
                                        <p:tgtEl>
                                          <p:spTgt spid="502"/>
                                        </p:tgtEl>
                                        <p:attrNameLst>
                                          <p:attrName>ppt_x</p:attrName>
                                        </p:attrNameLst>
                                      </p:cBhvr>
                                      <p:tavLst>
                                        <p:tav tm="0">
                                          <p:val>
                                            <p:strVal val="0-#ppt_w/2"/>
                                          </p:val>
                                        </p:tav>
                                        <p:tav tm="100000">
                                          <p:val>
                                            <p:strVal val="#ppt_x"/>
                                          </p:val>
                                        </p:tav>
                                      </p:tavLst>
                                    </p:anim>
                                    <p:anim calcmode="lin" valueType="num">
                                      <p:cBhvr>
                                        <p:cTn id="8" dur="250" fill="hold"/>
                                        <p:tgtEl>
                                          <p:spTgt spid="5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191"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19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93" name="“What do you mean you lost the ring?!” Lira shrieked. “Oh Nova, you poor thing!”"/>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“What do you mean you lost the ring?!” Lira shrieked. “Oh Nova, you poor thing!”</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0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50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09" name="Sienna scoffed. “Mete Bashir. There’s something really off about him...”"/>
          <p:cNvSpPr txBox="1"/>
          <p:nvPr/>
        </p:nvSpPr>
        <p:spPr>
          <a:xfrm>
            <a:off x="1080315" y="11293942"/>
            <a:ext cx="22524489"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Sienna scoffed. “Mete Bashir. There’s something really off about him...”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07"/>
                                        </p:tgtEl>
                                        <p:attrNameLst>
                                          <p:attrName>style.visibility</p:attrName>
                                        </p:attrNameLst>
                                      </p:cBhvr>
                                      <p:to>
                                        <p:strVal val="visible"/>
                                      </p:to>
                                    </p:set>
                                    <p:anim calcmode="lin" valueType="num">
                                      <p:cBhvr additive="base">
                                        <p:cTn id="7" dur="250" fill="hold"/>
                                        <p:tgtEl>
                                          <p:spTgt spid="507"/>
                                        </p:tgtEl>
                                        <p:attrNameLst>
                                          <p:attrName>ppt_x</p:attrName>
                                        </p:attrNameLst>
                                      </p:cBhvr>
                                      <p:tavLst>
                                        <p:tav tm="0">
                                          <p:val>
                                            <p:strVal val="1+#ppt_w/2"/>
                                          </p:val>
                                        </p:tav>
                                        <p:tav tm="100000">
                                          <p:val>
                                            <p:strVal val="#ppt_x"/>
                                          </p:val>
                                        </p:tav>
                                      </p:tavLst>
                                    </p:anim>
                                    <p:anim calcmode="lin" valueType="num">
                                      <p:cBhvr additive="base">
                                        <p:cTn id="8" dur="250" fill="hold"/>
                                        <p:tgtEl>
                                          <p:spTgt spid="5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1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1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14" name="“Wow.” Nova muttered. “Her senses are on point.”"/>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“Wow.” Nova muttered. “Her senses are on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12"/>
                                        </p:tgtEl>
                                        <p:attrNameLst>
                                          <p:attrName>style.visibility</p:attrName>
                                        </p:attrNameLst>
                                      </p:cBhvr>
                                      <p:to>
                                        <p:strVal val="visible"/>
                                      </p:to>
                                    </p:set>
                                    <p:anim calcmode="lin" valueType="num">
                                      <p:cBhvr>
                                        <p:cTn id="7" dur="250" fill="hold"/>
                                        <p:tgtEl>
                                          <p:spTgt spid="512"/>
                                        </p:tgtEl>
                                        <p:attrNameLst>
                                          <p:attrName>ppt_x</p:attrName>
                                        </p:attrNameLst>
                                      </p:cBhvr>
                                      <p:tavLst>
                                        <p:tav tm="0">
                                          <p:val>
                                            <p:strVal val="0-#ppt_w/2"/>
                                          </p:val>
                                        </p:tav>
                                        <p:tav tm="100000">
                                          <p:val>
                                            <p:strVal val="#ppt_x"/>
                                          </p:val>
                                        </p:tav>
                                      </p:tavLst>
                                    </p:anim>
                                    <p:anim calcmode="lin" valueType="num">
                                      <p:cBhvr>
                                        <p:cTn id="8" dur="250" fill="hold"/>
                                        <p:tgtEl>
                                          <p:spTgt spid="5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1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51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19" name="“What?”"/>
          <p:cNvSpPr txBox="1"/>
          <p:nvPr/>
        </p:nvSpPr>
        <p:spPr>
          <a:xfrm>
            <a:off x="1080315" y="11293942"/>
            <a:ext cx="22524489"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“What?”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17"/>
                                        </p:tgtEl>
                                        <p:attrNameLst>
                                          <p:attrName>style.visibility</p:attrName>
                                        </p:attrNameLst>
                                      </p:cBhvr>
                                      <p:to>
                                        <p:strVal val="visible"/>
                                      </p:to>
                                    </p:set>
                                    <p:anim calcmode="lin" valueType="num">
                                      <p:cBhvr additive="base">
                                        <p:cTn id="7" dur="250" fill="hold"/>
                                        <p:tgtEl>
                                          <p:spTgt spid="517"/>
                                        </p:tgtEl>
                                        <p:attrNameLst>
                                          <p:attrName>ppt_x</p:attrName>
                                        </p:attrNameLst>
                                      </p:cBhvr>
                                      <p:tavLst>
                                        <p:tav tm="0">
                                          <p:val>
                                            <p:strVal val="1+#ppt_w/2"/>
                                          </p:val>
                                        </p:tav>
                                        <p:tav tm="100000">
                                          <p:val>
                                            <p:strVal val="#ppt_x"/>
                                          </p:val>
                                        </p:tav>
                                      </p:tavLst>
                                    </p:anim>
                                    <p:anim calcmode="lin" valueType="num">
                                      <p:cBhvr additive="base">
                                        <p:cTn id="8" dur="250" fill="hold"/>
                                        <p:tgtEl>
                                          <p:spTgt spid="5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2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2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24" name="“Nothing.”"/>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“Nothing.”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22"/>
                                        </p:tgtEl>
                                        <p:attrNameLst>
                                          <p:attrName>style.visibility</p:attrName>
                                        </p:attrNameLst>
                                      </p:cBhvr>
                                      <p:to>
                                        <p:strVal val="visible"/>
                                      </p:to>
                                    </p:set>
                                    <p:anim calcmode="lin" valueType="num">
                                      <p:cBhvr>
                                        <p:cTn id="7" dur="250" fill="hold"/>
                                        <p:tgtEl>
                                          <p:spTgt spid="522"/>
                                        </p:tgtEl>
                                        <p:attrNameLst>
                                          <p:attrName>ppt_x</p:attrName>
                                        </p:attrNameLst>
                                      </p:cBhvr>
                                      <p:tavLst>
                                        <p:tav tm="0">
                                          <p:val>
                                            <p:strVal val="0-#ppt_w/2"/>
                                          </p:val>
                                        </p:tav>
                                        <p:tav tm="100000">
                                          <p:val>
                                            <p:strVal val="#ppt_x"/>
                                          </p:val>
                                        </p:tav>
                                      </p:tavLst>
                                    </p:anim>
                                    <p:anim calcmode="lin" valueType="num">
                                      <p:cBhvr>
                                        <p:cTn id="8" dur="250" fill="hold"/>
                                        <p:tgtEl>
                                          <p:spTgt spid="5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2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52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29" name="“But Nova, promise me you won’t get on their bad side!” Lira cried, her face overfilled with concern. “Last time someone got on their bad side, they never came to Eranor again.”"/>
          <p:cNvSpPr txBox="1"/>
          <p:nvPr/>
        </p:nvSpPr>
        <p:spPr>
          <a:xfrm>
            <a:off x="1080315" y="11293942"/>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“But Nova, promise me you won’t get on their bad side!” Lira cried, her face overfilled with concern. “Last time someone got on their bad side, they never came to Eranor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27"/>
                                        </p:tgtEl>
                                        <p:attrNameLst>
                                          <p:attrName>style.visibility</p:attrName>
                                        </p:attrNameLst>
                                      </p:cBhvr>
                                      <p:to>
                                        <p:strVal val="visible"/>
                                      </p:to>
                                    </p:set>
                                    <p:anim calcmode="lin" valueType="num">
                                      <p:cBhvr additive="base">
                                        <p:cTn id="7" dur="250" fill="hold"/>
                                        <p:tgtEl>
                                          <p:spTgt spid="527"/>
                                        </p:tgtEl>
                                        <p:attrNameLst>
                                          <p:attrName>ppt_x</p:attrName>
                                        </p:attrNameLst>
                                      </p:cBhvr>
                                      <p:tavLst>
                                        <p:tav tm="0">
                                          <p:val>
                                            <p:strVal val="1+#ppt_w/2"/>
                                          </p:val>
                                        </p:tav>
                                        <p:tav tm="100000">
                                          <p:val>
                                            <p:strVal val="#ppt_x"/>
                                          </p:val>
                                        </p:tav>
                                      </p:tavLst>
                                    </p:anim>
                                    <p:anim calcmode="lin" valueType="num">
                                      <p:cBhvr additive="base">
                                        <p:cTn id="8" dur="250" fill="hold"/>
                                        <p:tgtEl>
                                          <p:spTgt spid="5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3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3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34" name="Nova swallowed, nodding. “I promise.”"/>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swallowed, nodding. “I 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32"/>
                                        </p:tgtEl>
                                        <p:attrNameLst>
                                          <p:attrName>style.visibility</p:attrName>
                                        </p:attrNameLst>
                                      </p:cBhvr>
                                      <p:to>
                                        <p:strVal val="visible"/>
                                      </p:to>
                                    </p:set>
                                    <p:anim calcmode="lin" valueType="num">
                                      <p:cBhvr>
                                        <p:cTn id="7" dur="250" fill="hold"/>
                                        <p:tgtEl>
                                          <p:spTgt spid="532"/>
                                        </p:tgtEl>
                                        <p:attrNameLst>
                                          <p:attrName>ppt_x</p:attrName>
                                        </p:attrNameLst>
                                      </p:cBhvr>
                                      <p:tavLst>
                                        <p:tav tm="0">
                                          <p:val>
                                            <p:strVal val="0-#ppt_w/2"/>
                                          </p:val>
                                        </p:tav>
                                        <p:tav tm="100000">
                                          <p:val>
                                            <p:strVal val="#ppt_x"/>
                                          </p:val>
                                        </p:tav>
                                      </p:tavLst>
                                    </p:anim>
                                    <p:anim calcmode="lin" valueType="num">
                                      <p:cBhvr>
                                        <p:cTn id="8" dur="250" fill="hold"/>
                                        <p:tgtEl>
                                          <p:spTgt spid="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3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53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39" name="“That means you’ll have to do what Mete asks of you.” Sienna grinned. “If it’s gruesome, can you send a picture to me?”"/>
          <p:cNvSpPr txBox="1"/>
          <p:nvPr/>
        </p:nvSpPr>
        <p:spPr>
          <a:xfrm>
            <a:off x="1080315" y="11293942"/>
            <a:ext cx="22524489"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“That means you’ll </a:t>
            </a:r>
            <a:r>
              <a:rPr i="1"/>
              <a:t>have</a:t>
            </a:r>
            <a:r>
              <a:t> to do what Mete asks of you.” Sienna grinned. “If it’s gruesome, can you send a picture to 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37"/>
                                        </p:tgtEl>
                                        <p:attrNameLst>
                                          <p:attrName>style.visibility</p:attrName>
                                        </p:attrNameLst>
                                      </p:cBhvr>
                                      <p:to>
                                        <p:strVal val="visible"/>
                                      </p:to>
                                    </p:set>
                                    <p:anim calcmode="lin" valueType="num">
                                      <p:cBhvr additive="base">
                                        <p:cTn id="7" dur="250" fill="hold"/>
                                        <p:tgtEl>
                                          <p:spTgt spid="537"/>
                                        </p:tgtEl>
                                        <p:attrNameLst>
                                          <p:attrName>ppt_x</p:attrName>
                                        </p:attrNameLst>
                                      </p:cBhvr>
                                      <p:tavLst>
                                        <p:tav tm="0">
                                          <p:val>
                                            <p:strVal val="1+#ppt_w/2"/>
                                          </p:val>
                                        </p:tav>
                                        <p:tav tm="100000">
                                          <p:val>
                                            <p:strVal val="#ppt_x"/>
                                          </p:val>
                                        </p:tav>
                                      </p:tavLst>
                                    </p:anim>
                                    <p:anim calcmode="lin" valueType="num">
                                      <p:cBhvr additive="base">
                                        <p:cTn id="8" dur="250" fill="hold"/>
                                        <p:tgtEl>
                                          <p:spTgt spid="5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42"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54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44" name="Lira pressed her lips together and closed her eyes momentarily. “Nova, I apologise deeply for my twin sister. I wish we were able to control each other’s bodies, then I would press her lips together for as long as I live.”"/>
          <p:cNvSpPr txBox="1"/>
          <p:nvPr/>
        </p:nvSpPr>
        <p:spPr>
          <a:xfrm>
            <a:off x="1080315" y="11293942"/>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Lira pressed her lips together and closed her eyes momentarily. “Nova, I apologise deeply for my twin sister. I wish we were able to control each other’s bodies, then I would press her lips together for as long as I live.”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42"/>
                                        </p:tgtEl>
                                        <p:attrNameLst>
                                          <p:attrName>style.visibility</p:attrName>
                                        </p:attrNameLst>
                                      </p:cBhvr>
                                      <p:to>
                                        <p:strVal val="visible"/>
                                      </p:to>
                                    </p:set>
                                    <p:anim calcmode="lin" valueType="num">
                                      <p:cBhvr additive="base">
                                        <p:cTn id="7" dur="250" fill="hold"/>
                                        <p:tgtEl>
                                          <p:spTgt spid="542"/>
                                        </p:tgtEl>
                                        <p:attrNameLst>
                                          <p:attrName>ppt_x</p:attrName>
                                        </p:attrNameLst>
                                      </p:cBhvr>
                                      <p:tavLst>
                                        <p:tav tm="0">
                                          <p:val>
                                            <p:strVal val="1+#ppt_w/2"/>
                                          </p:val>
                                        </p:tav>
                                        <p:tav tm="100000">
                                          <p:val>
                                            <p:strVal val="#ppt_x"/>
                                          </p:val>
                                        </p:tav>
                                      </p:tavLst>
                                    </p:anim>
                                    <p:anim calcmode="lin" valueType="num">
                                      <p:cBhvr additive="base">
                                        <p:cTn id="8" dur="250" fill="hold"/>
                                        <p:tgtEl>
                                          <p:spTgt spid="5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4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54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49" name="Sienna grunted. “And I would control your hand to punch you in the face for as long as I live— Hey Nova what’s that?”"/>
          <p:cNvSpPr txBox="1"/>
          <p:nvPr/>
        </p:nvSpPr>
        <p:spPr>
          <a:xfrm>
            <a:off x="1080315" y="11293942"/>
            <a:ext cx="22524489"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Sienna grunted. “And I would control your hand to punch you in the face for as long as I live— Hey Nova what’s that?”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47"/>
                                        </p:tgtEl>
                                        <p:attrNameLst>
                                          <p:attrName>style.visibility</p:attrName>
                                        </p:attrNameLst>
                                      </p:cBhvr>
                                      <p:to>
                                        <p:strVal val="visible"/>
                                      </p:to>
                                    </p:set>
                                    <p:anim calcmode="lin" valueType="num">
                                      <p:cBhvr additive="base">
                                        <p:cTn id="7" dur="250" fill="hold"/>
                                        <p:tgtEl>
                                          <p:spTgt spid="547"/>
                                        </p:tgtEl>
                                        <p:attrNameLst>
                                          <p:attrName>ppt_x</p:attrName>
                                        </p:attrNameLst>
                                      </p:cBhvr>
                                      <p:tavLst>
                                        <p:tav tm="0">
                                          <p:val>
                                            <p:strVal val="1+#ppt_w/2"/>
                                          </p:val>
                                        </p:tav>
                                        <p:tav tm="100000">
                                          <p:val>
                                            <p:strVal val="#ppt_x"/>
                                          </p:val>
                                        </p:tav>
                                      </p:tavLst>
                                    </p:anim>
                                    <p:anim calcmode="lin" valueType="num">
                                      <p:cBhvr additive="base">
                                        <p:cTn id="8" dur="250" fill="hold"/>
                                        <p:tgtEl>
                                          <p:spTgt spid="5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5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5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54" name="Nova smiled. “It’s snowberry soup. In Khiara we call it ‘Mahkta’. Want to try some?”"/>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Nova smiled. “It’s snowberry soup. In Khiara we call it ‘Mahkta’. Want to try some?”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52"/>
                                        </p:tgtEl>
                                        <p:attrNameLst>
                                          <p:attrName>style.visibility</p:attrName>
                                        </p:attrNameLst>
                                      </p:cBhvr>
                                      <p:to>
                                        <p:strVal val="visible"/>
                                      </p:to>
                                    </p:set>
                                    <p:anim calcmode="lin" valueType="num">
                                      <p:cBhvr>
                                        <p:cTn id="7" dur="250" fill="hold"/>
                                        <p:tgtEl>
                                          <p:spTgt spid="552"/>
                                        </p:tgtEl>
                                        <p:attrNameLst>
                                          <p:attrName>ppt_x</p:attrName>
                                        </p:attrNameLst>
                                      </p:cBhvr>
                                      <p:tavLst>
                                        <p:tav tm="0">
                                          <p:val>
                                            <p:strVal val="0-#ppt_w/2"/>
                                          </p:val>
                                        </p:tav>
                                        <p:tav tm="100000">
                                          <p:val>
                                            <p:strVal val="#ppt_x"/>
                                          </p:val>
                                        </p:tav>
                                      </p:tavLst>
                                    </p:anim>
                                    <p:anim calcmode="lin" valueType="num">
                                      <p:cBhvr>
                                        <p:cTn id="8" dur="250" fill="hold"/>
                                        <p:tgtEl>
                                          <p:spTgt spid="5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196"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19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198" name="“Your great grandma’s going to kill you.” Sienna smiled her signature smile, patting Nova’s shoulder as if she was congratulating her. “Oh man, I love horror movies.”"/>
          <p:cNvSpPr txBox="1"/>
          <p:nvPr/>
        </p:nvSpPr>
        <p:spPr>
          <a:xfrm>
            <a:off x="981019" y="11060262"/>
            <a:ext cx="22524488"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“Your great grandma’s going to kill you.” Sienna smiled her signature smile, patting Nova’s shoulder as if she was congratulating her. “Oh man, I love horror movies.”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196"/>
                                        </p:tgtEl>
                                        <p:attrNameLst>
                                          <p:attrName>style.visibility</p:attrName>
                                        </p:attrNameLst>
                                      </p:cBhvr>
                                      <p:to>
                                        <p:strVal val="visible"/>
                                      </p:to>
                                    </p:set>
                                    <p:anim calcmode="lin" valueType="num">
                                      <p:cBhvr additive="base">
                                        <p:cTn id="7" dur="250" fill="hold"/>
                                        <p:tgtEl>
                                          <p:spTgt spid="196"/>
                                        </p:tgtEl>
                                        <p:attrNameLst>
                                          <p:attrName>ppt_x</p:attrName>
                                        </p:attrNameLst>
                                      </p:cBhvr>
                                      <p:tavLst>
                                        <p:tav tm="0">
                                          <p:val>
                                            <p:strVal val="1+#ppt_w/2"/>
                                          </p:val>
                                        </p:tav>
                                        <p:tav tm="100000">
                                          <p:val>
                                            <p:strVal val="#ppt_x"/>
                                          </p:val>
                                        </p:tav>
                                      </p:tavLst>
                                    </p:anim>
                                    <p:anim calcmode="lin" valueType="num">
                                      <p:cBhvr additive="base">
                                        <p:cTn id="8" dur="25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57" name="8B30EE3E-4B3A-4B8A-B8C0-07DBFCD808A0-L0-001.png" descr="8B30EE3E-4B3A-4B8A-B8C0-07DBFCD808A0-L0-001.png"/>
          <p:cNvPicPr>
            <a:picLocks noChangeAspect="1"/>
          </p:cNvPicPr>
          <p:nvPr/>
        </p:nvPicPr>
        <p:blipFill>
          <a:blip r:embed="rId3"/>
          <a:srcRect l="471"/>
          <a:stretch>
            <a:fillRect/>
          </a:stretch>
        </p:blipFill>
        <p:spPr>
          <a:xfrm>
            <a:off x="15605126" y="2428457"/>
            <a:ext cx="7024878" cy="11422770"/>
          </a:xfrm>
          <a:prstGeom prst="rect">
            <a:avLst/>
          </a:prstGeom>
          <a:ln w="12700">
            <a:miter lim="400000"/>
          </a:ln>
        </p:spPr>
      </p:pic>
      <p:sp>
        <p:nvSpPr>
          <p:cNvPr id="55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59" name="“I would love to.” Before Nova could pass it to Sienna, she already had it in front of her and was taking a sip. “Wow, that is delicious.”"/>
          <p:cNvSpPr txBox="1"/>
          <p:nvPr/>
        </p:nvSpPr>
        <p:spPr>
          <a:xfrm>
            <a:off x="1080315" y="11293942"/>
            <a:ext cx="22524489" cy="2143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 would love to.” Before Nova could pass it to Sienna, she already had it in front of her and was taking a sip. “Wow, that is delicious.”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57"/>
                                        </p:tgtEl>
                                        <p:attrNameLst>
                                          <p:attrName>style.visibility</p:attrName>
                                        </p:attrNameLst>
                                      </p:cBhvr>
                                      <p:to>
                                        <p:strVal val="visible"/>
                                      </p:to>
                                    </p:set>
                                    <p:anim calcmode="lin" valueType="num">
                                      <p:cBhvr additive="base">
                                        <p:cTn id="7" dur="250" fill="hold"/>
                                        <p:tgtEl>
                                          <p:spTgt spid="557"/>
                                        </p:tgtEl>
                                        <p:attrNameLst>
                                          <p:attrName>ppt_x</p:attrName>
                                        </p:attrNameLst>
                                      </p:cBhvr>
                                      <p:tavLst>
                                        <p:tav tm="0">
                                          <p:val>
                                            <p:strVal val="1+#ppt_w/2"/>
                                          </p:val>
                                        </p:tav>
                                        <p:tav tm="100000">
                                          <p:val>
                                            <p:strVal val="#ppt_x"/>
                                          </p:val>
                                        </p:tav>
                                      </p:tavLst>
                                    </p:anim>
                                    <p:anim calcmode="lin" valueType="num">
                                      <p:cBhvr additive="base">
                                        <p:cTn id="8" dur="250" fill="hold"/>
                                        <p:tgtEl>
                                          <p:spTgt spid="5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6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6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64" name="“Right?! Lira would you like to try some?”"/>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“Right?! Lira would you like to try some?”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62"/>
                                        </p:tgtEl>
                                        <p:attrNameLst>
                                          <p:attrName>style.visibility</p:attrName>
                                        </p:attrNameLst>
                                      </p:cBhvr>
                                      <p:to>
                                        <p:strVal val="visible"/>
                                      </p:to>
                                    </p:set>
                                    <p:anim calcmode="lin" valueType="num">
                                      <p:cBhvr>
                                        <p:cTn id="7" dur="250" fill="hold"/>
                                        <p:tgtEl>
                                          <p:spTgt spid="562"/>
                                        </p:tgtEl>
                                        <p:attrNameLst>
                                          <p:attrName>ppt_x</p:attrName>
                                        </p:attrNameLst>
                                      </p:cBhvr>
                                      <p:tavLst>
                                        <p:tav tm="0">
                                          <p:val>
                                            <p:strVal val="0-#ppt_w/2"/>
                                          </p:val>
                                        </p:tav>
                                        <p:tav tm="100000">
                                          <p:val>
                                            <p:strVal val="#ppt_x"/>
                                          </p:val>
                                        </p:tav>
                                      </p:tavLst>
                                    </p:anim>
                                    <p:anim calcmode="lin" valueType="num">
                                      <p:cBhvr>
                                        <p:cTn id="8" dur="250" fill="hold"/>
                                        <p:tgtEl>
                                          <p:spTgt spid="5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67" name="5399A145-B964-4296-BE18-D9EB95936C8D-L0-001.png" descr="5399A145-B964-4296-BE18-D9EB95936C8D-L0-001.png"/>
          <p:cNvPicPr>
            <a:picLocks noChangeAspect="1"/>
          </p:cNvPicPr>
          <p:nvPr/>
        </p:nvPicPr>
        <p:blipFill>
          <a:blip r:embed="rId3"/>
          <a:srcRect b="346"/>
          <a:stretch>
            <a:fillRect/>
          </a:stretch>
        </p:blipFill>
        <p:spPr>
          <a:xfrm>
            <a:off x="15605126" y="2428457"/>
            <a:ext cx="7024878" cy="11422770"/>
          </a:xfrm>
          <a:prstGeom prst="rect">
            <a:avLst/>
          </a:prstGeom>
          <a:ln w="12700">
            <a:miter lim="400000"/>
          </a:ln>
        </p:spPr>
      </p:pic>
      <p:sp>
        <p:nvSpPr>
          <p:cNvPr id="56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69" name="“I’m okay thank you.” Lira smiled. Then, the smell hit her nose. “... But it smells so good! Can I?”"/>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“I’m okay thank you.” Lira smiled. Then, the smell hit her nose. “... But it smells so good! Can I?”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67"/>
                                        </p:tgtEl>
                                        <p:attrNameLst>
                                          <p:attrName>style.visibility</p:attrName>
                                        </p:attrNameLst>
                                      </p:cBhvr>
                                      <p:to>
                                        <p:strVal val="visible"/>
                                      </p:to>
                                    </p:set>
                                    <p:anim calcmode="lin" valueType="num">
                                      <p:cBhvr additive="base">
                                        <p:cTn id="7" dur="250" fill="hold"/>
                                        <p:tgtEl>
                                          <p:spTgt spid="567"/>
                                        </p:tgtEl>
                                        <p:attrNameLst>
                                          <p:attrName>ppt_x</p:attrName>
                                        </p:attrNameLst>
                                      </p:cBhvr>
                                      <p:tavLst>
                                        <p:tav tm="0">
                                          <p:val>
                                            <p:strVal val="1+#ppt_w/2"/>
                                          </p:val>
                                        </p:tav>
                                        <p:tav tm="100000">
                                          <p:val>
                                            <p:strVal val="#ppt_x"/>
                                          </p:val>
                                        </p:tav>
                                      </p:tavLst>
                                    </p:anim>
                                    <p:anim calcmode="lin" valueType="num">
                                      <p:cBhvr additive="base">
                                        <p:cTn id="8" dur="250" fill="hold"/>
                                        <p:tgtEl>
                                          <p:spTgt spid="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7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7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74" name="“Of course.” Nova watched as they tried the soup then smiled with pure bliss, making her feel like the effort she had put in making the soup was worth it. Her mind wandered to when she had mentioned it in her ‘sleep talk’ at the nurse’s office, when Mete"/>
          <p:cNvSpPr txBox="1"/>
          <p:nvPr/>
        </p:nvSpPr>
        <p:spPr>
          <a:xfrm>
            <a:off x="1080315" y="11168748"/>
            <a:ext cx="22524489" cy="207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“Of course.” Nova watched as they tried the soup then smiled with pure bliss, making her feel like the effort she had put in making the soup was worth it. Her mind wandered to when she had mentioned it in her ‘sleep talk’ at the nurse’s office, when Mete and Romeo had their interesting discussion.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72"/>
                                        </p:tgtEl>
                                        <p:attrNameLst>
                                          <p:attrName>style.visibility</p:attrName>
                                        </p:attrNameLst>
                                      </p:cBhvr>
                                      <p:to>
                                        <p:strVal val="visible"/>
                                      </p:to>
                                    </p:set>
                                    <p:anim calcmode="lin" valueType="num">
                                      <p:cBhvr>
                                        <p:cTn id="7" dur="250" fill="hold"/>
                                        <p:tgtEl>
                                          <p:spTgt spid="572"/>
                                        </p:tgtEl>
                                        <p:attrNameLst>
                                          <p:attrName>ppt_x</p:attrName>
                                        </p:attrNameLst>
                                      </p:cBhvr>
                                      <p:tavLst>
                                        <p:tav tm="0">
                                          <p:val>
                                            <p:strVal val="0-#ppt_w/2"/>
                                          </p:val>
                                        </p:tav>
                                        <p:tav tm="100000">
                                          <p:val>
                                            <p:strVal val="#ppt_x"/>
                                          </p:val>
                                        </p:tav>
                                      </p:tavLst>
                                    </p:anim>
                                    <p:anim calcmode="lin" valueType="num">
                                      <p:cBhvr>
                                        <p:cTn id="8" dur="250" fill="hold"/>
                                        <p:tgtEl>
                                          <p:spTgt spid="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77"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78"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79" name="Was there really someone after her? And by being after her, they were after her country? If it was true, Nova could not just sit around and drink snowberry soup. No, she must catch ‘they’. Well, first she must find out who ‘they’ are. Then she has to def"/>
          <p:cNvSpPr txBox="1"/>
          <p:nvPr/>
        </p:nvSpPr>
        <p:spPr>
          <a:xfrm>
            <a:off x="1080315" y="1116874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Georgia"/>
                <a:ea typeface="Georgia"/>
                <a:cs typeface="Georgia"/>
                <a:sym typeface="Georgia"/>
              </a:defRPr>
            </a:pPr>
            <a:r>
              <a:t>Was there really someone after her? And by being after her, they were after her country? If it was true, Nova could not just sit around and drink snowberry soup. No, she must catch ‘</a:t>
            </a:r>
            <a:r>
              <a:rPr i="1"/>
              <a:t>they</a:t>
            </a:r>
            <a:r>
              <a:t>’. Well, first she must find out who ‘</a:t>
            </a:r>
            <a:r>
              <a:rPr i="1"/>
              <a:t>they</a:t>
            </a:r>
            <a:r>
              <a:t>’ are. Then she has to defeat them!</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1" name="22A20937-D345-4A78-9873-FC49CC14CDE4-L0-001.jpeg" descr="22A20937-D345-4A78-9873-FC49CC14CDE4-L0-001.jpeg"/>
          <p:cNvPicPr>
            <a:picLocks noChangeAspect="1"/>
          </p:cNvPicPr>
          <p:nvPr/>
        </p:nvPicPr>
        <p:blipFill>
          <a:blip r:embed="rId2"/>
          <a:stretch>
            <a:fillRect/>
          </a:stretch>
        </p:blipFill>
        <p:spPr>
          <a:xfrm>
            <a:off x="-25455" y="-67082"/>
            <a:ext cx="24735977" cy="13913987"/>
          </a:xfrm>
          <a:prstGeom prst="rect">
            <a:avLst/>
          </a:prstGeom>
          <a:ln w="12700">
            <a:miter lim="400000"/>
          </a:ln>
        </p:spPr>
      </p:pic>
      <p:pic>
        <p:nvPicPr>
          <p:cNvPr id="582" name="9BA323E8-AB9C-40B7-9588-A547DBFD58A3-L0-001.png" descr="9BA323E8-AB9C-40B7-9588-A547DBFD58A3-L0-001.png"/>
          <p:cNvPicPr>
            <a:picLocks noChangeAspect="1"/>
          </p:cNvPicPr>
          <p:nvPr/>
        </p:nvPicPr>
        <p:blipFill>
          <a:blip r:embed="rId3"/>
          <a:srcRect l="1964"/>
          <a:stretch>
            <a:fillRect/>
          </a:stretch>
        </p:blipFill>
        <p:spPr>
          <a:xfrm>
            <a:off x="919553" y="2455503"/>
            <a:ext cx="7024878" cy="11422769"/>
          </a:xfrm>
          <a:prstGeom prst="rect">
            <a:avLst/>
          </a:prstGeom>
          <a:ln w="12700">
            <a:miter lim="400000"/>
          </a:ln>
        </p:spPr>
      </p:pic>
      <p:sp>
        <p:nvSpPr>
          <p:cNvPr id="583"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84" name="But Nova knew she could not do it all by herself. She contemplated telling Lira and Sienna about it, but she knew by telling them, she would be putting them in danger. Then there was only one other option: team up with Mete and Romeo."/>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But Nova knew she could not do it all by herself. She contemplated telling Lira and Sienna about it, but she knew by telling them, she would be putting them in danger. Then there was only one other option: team up with Mete and Romeo. </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sp>
        <p:nvSpPr>
          <p:cNvPr id="58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88" name="After the school day, Nova, Lira and Sienna decided to have a study date at Eranor’s library. Since Nova was new, the plan was that Lira and Sienna would help her catch up. However, they became a little distracted."/>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After the school day, Nova, Lira and Sienna decided to have a study date at Eranor’s library. Since Nova was new, the plan was that Lira and Sienna would help her catch up. However, they became a little distracted.</a:t>
            </a: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87"/>
                                        </p:tgtEl>
                                        <p:attrNameLst>
                                          <p:attrName>style.visibility</p:attrName>
                                        </p:attrNameLst>
                                      </p:cBhvr>
                                      <p:to>
                                        <p:strVal val="visible"/>
                                      </p:to>
                                    </p:set>
                                    <p:anim calcmode="lin" valueType="num">
                                      <p:cBhvr>
                                        <p:cTn id="7" dur="1000" fill="hold"/>
                                        <p:tgtEl>
                                          <p:spTgt spid="587"/>
                                        </p:tgtEl>
                                        <p:attrNameLst>
                                          <p:attrName>ppt_x</p:attrName>
                                        </p:attrNameLst>
                                      </p:cBhvr>
                                      <p:tavLst>
                                        <p:tav tm="0">
                                          <p:val>
                                            <p:strVal val="0-#ppt_w/2"/>
                                          </p:val>
                                        </p:tav>
                                        <p:tav tm="100000">
                                          <p:val>
                                            <p:strVal val="#ppt_x"/>
                                          </p:val>
                                        </p:tav>
                                      </p:tavLst>
                                    </p:anim>
                                    <p:anim calcmode="lin" valueType="num">
                                      <p:cBhvr>
                                        <p:cTn id="8" dur="1000" fill="hold"/>
                                        <p:tgtEl>
                                          <p:spTgt spid="58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iterate>
                                    <p:tmAbs val="0"/>
                                  </p:iterate>
                                  <p:childTnLst>
                                    <p:set>
                                      <p:cBhvr>
                                        <p:cTn id="11" fill="hold"/>
                                        <p:tgtEl>
                                          <p:spTgt spid="588"/>
                                        </p:tgtEl>
                                        <p:attrNameLst>
                                          <p:attrName>style.visibility</p:attrName>
                                        </p:attrNameLst>
                                      </p:cBhvr>
                                      <p:to>
                                        <p:strVal val="visible"/>
                                      </p:to>
                                    </p:set>
                                    <p:anim calcmode="lin" valueType="num">
                                      <p:cBhvr>
                                        <p:cTn id="12" dur="1000" fill="hold"/>
                                        <p:tgtEl>
                                          <p:spTgt spid="588"/>
                                        </p:tgtEl>
                                        <p:attrNameLst>
                                          <p:attrName>ppt_x</p:attrName>
                                        </p:attrNameLst>
                                      </p:cBhvr>
                                      <p:tavLst>
                                        <p:tav tm="0">
                                          <p:val>
                                            <p:strVal val="0-#ppt_w/2"/>
                                          </p:val>
                                        </p:tav>
                                        <p:tav tm="100000">
                                          <p:val>
                                            <p:strVal val="#ppt_x"/>
                                          </p:val>
                                        </p:tav>
                                      </p:tavLst>
                                    </p:anim>
                                    <p:anim calcmode="lin" valueType="num">
                                      <p:cBhvr>
                                        <p:cTn id="13" dur="1000" fill="hold"/>
                                        <p:tgtEl>
                                          <p:spTgt spid="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advAuto="0"/>
      <p:bldP spid="588"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591"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59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93" name="“Moonshine ball?!” Nova enquired."/>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“Moonshine ball?!” Nova enquired.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591"/>
                                        </p:tgtEl>
                                        <p:attrNameLst>
                                          <p:attrName>style.visibility</p:attrName>
                                        </p:attrNameLst>
                                      </p:cBhvr>
                                      <p:to>
                                        <p:strVal val="visible"/>
                                      </p:to>
                                    </p:set>
                                    <p:anim calcmode="lin" valueType="num">
                                      <p:cBhvr>
                                        <p:cTn id="7" dur="250" fill="hold"/>
                                        <p:tgtEl>
                                          <p:spTgt spid="591"/>
                                        </p:tgtEl>
                                        <p:attrNameLst>
                                          <p:attrName>ppt_x</p:attrName>
                                        </p:attrNameLst>
                                      </p:cBhvr>
                                      <p:tavLst>
                                        <p:tav tm="0">
                                          <p:val>
                                            <p:strVal val="0-#ppt_w/2"/>
                                          </p:val>
                                        </p:tav>
                                        <p:tav tm="100000">
                                          <p:val>
                                            <p:strVal val="#ppt_x"/>
                                          </p:val>
                                        </p:tav>
                                      </p:tavLst>
                                    </p:anim>
                                    <p:anim calcmode="lin" valueType="num">
                                      <p:cBhvr>
                                        <p:cTn id="8" dur="250" fill="hold"/>
                                        <p:tgtEl>
                                          <p:spTgt spid="5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59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59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598" name="“Oh yes. It is one magnificent ball, my favourite time of the year!” Lira squealed."/>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“Oh yes. It is one magnificent ball, my favourite time of the year!” Lira squealed.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596"/>
                                        </p:tgtEl>
                                        <p:attrNameLst>
                                          <p:attrName>style.visibility</p:attrName>
                                        </p:attrNameLst>
                                      </p:cBhvr>
                                      <p:to>
                                        <p:strVal val="visible"/>
                                      </p:to>
                                    </p:set>
                                    <p:anim calcmode="lin" valueType="num">
                                      <p:cBhvr additive="base">
                                        <p:cTn id="7" dur="250" fill="hold"/>
                                        <p:tgtEl>
                                          <p:spTgt spid="596"/>
                                        </p:tgtEl>
                                        <p:attrNameLst>
                                          <p:attrName>ppt_x</p:attrName>
                                        </p:attrNameLst>
                                      </p:cBhvr>
                                      <p:tavLst>
                                        <p:tav tm="0">
                                          <p:val>
                                            <p:strVal val="1+#ppt_w/2"/>
                                          </p:val>
                                        </p:tav>
                                        <p:tav tm="100000">
                                          <p:val>
                                            <p:strVal val="#ppt_x"/>
                                          </p:val>
                                        </p:tav>
                                      </p:tavLst>
                                    </p:anim>
                                    <p:anim calcmode="lin" valueType="num">
                                      <p:cBhvr additive="base">
                                        <p:cTn id="8" dur="250" fill="hold"/>
                                        <p:tgtEl>
                                          <p:spTgt spid="5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01"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0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03" name="“It’s Ivanian family tradition. On the first full moon of the year, we hold a gorgeous masquerade ball that is completely night themed, in honour of the first king of Ivan—“"/>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“It’s Ivanian family tradition. On the first full moon of the year, we hold a gorgeous masquerade ball that is completely night themed, in honour of the first king of Ivan—“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01"/>
                                        </p:tgtEl>
                                        <p:attrNameLst>
                                          <p:attrName>style.visibility</p:attrName>
                                        </p:attrNameLst>
                                      </p:cBhvr>
                                      <p:to>
                                        <p:strVal val="visible"/>
                                      </p:to>
                                    </p:set>
                                    <p:anim calcmode="lin" valueType="num">
                                      <p:cBhvr additive="base">
                                        <p:cTn id="7" dur="250" fill="hold"/>
                                        <p:tgtEl>
                                          <p:spTgt spid="601"/>
                                        </p:tgtEl>
                                        <p:attrNameLst>
                                          <p:attrName>ppt_x</p:attrName>
                                        </p:attrNameLst>
                                      </p:cBhvr>
                                      <p:tavLst>
                                        <p:tav tm="0">
                                          <p:val>
                                            <p:strVal val="1+#ppt_w/2"/>
                                          </p:val>
                                        </p:tav>
                                        <p:tav tm="100000">
                                          <p:val>
                                            <p:strVal val="#ppt_x"/>
                                          </p:val>
                                        </p:tav>
                                      </p:tavLst>
                                    </p:anim>
                                    <p:anim calcmode="lin" valueType="num">
                                      <p:cBhvr additive="base">
                                        <p:cTn id="8" dur="250" fill="hold"/>
                                        <p:tgtEl>
                                          <p:spTgt spid="6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7CD87952-F2A7-4005-A2F7-F349A9C047E7-L0-001.jpeg" descr="7CD87952-F2A7-4005-A2F7-F349A9C047E7-L0-001.jpeg"/>
          <p:cNvPicPr>
            <a:picLocks noChangeAspect="1"/>
          </p:cNvPicPr>
          <p:nvPr/>
        </p:nvPicPr>
        <p:blipFill>
          <a:blip r:embed="rId2"/>
          <a:srcRect t="851" b="851"/>
          <a:stretch>
            <a:fillRect/>
          </a:stretch>
        </p:blipFill>
        <p:spPr>
          <a:xfrm>
            <a:off x="-25455" y="-67082"/>
            <a:ext cx="24735977" cy="13913987"/>
          </a:xfrm>
          <a:prstGeom prst="rect">
            <a:avLst/>
          </a:prstGeom>
          <a:ln w="12700">
            <a:miter lim="400000"/>
          </a:ln>
        </p:spPr>
      </p:pic>
      <p:pic>
        <p:nvPicPr>
          <p:cNvPr id="201" name="9BA323E8-AB9C-40B7-9588-A547DBFD58A3-L0-001.png" descr="9BA323E8-AB9C-40B7-9588-A547DBFD58A3-L0-001.png"/>
          <p:cNvPicPr>
            <a:picLocks noChangeAspect="1"/>
          </p:cNvPicPr>
          <p:nvPr/>
        </p:nvPicPr>
        <p:blipFill>
          <a:blip r:embed="rId3"/>
          <a:srcRect l="1964"/>
          <a:stretch>
            <a:fillRect/>
          </a:stretch>
        </p:blipFill>
        <p:spPr>
          <a:xfrm>
            <a:off x="919553" y="2428457"/>
            <a:ext cx="7024878" cy="11422770"/>
          </a:xfrm>
          <a:prstGeom prst="rect">
            <a:avLst/>
          </a:prstGeom>
          <a:ln w="12700">
            <a:miter lim="400000"/>
          </a:ln>
        </p:spPr>
      </p:pic>
      <p:sp>
        <p:nvSpPr>
          <p:cNvPr id="20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203" name="“Thank you for your empathy Sienna.” Nova replied sarcastically. “Real appreciated.”"/>
          <p:cNvSpPr txBox="1"/>
          <p:nvPr/>
        </p:nvSpPr>
        <p:spPr>
          <a:xfrm>
            <a:off x="1080315" y="11293942"/>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“Thank you for your empathy Sienna.” Nova replied sarcastically. “Real appreciated.”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201"/>
                                        </p:tgtEl>
                                        <p:attrNameLst>
                                          <p:attrName>style.visibility</p:attrName>
                                        </p:attrNameLst>
                                      </p:cBhvr>
                                      <p:to>
                                        <p:strVal val="visible"/>
                                      </p:to>
                                    </p:set>
                                    <p:anim calcmode="lin" valueType="num">
                                      <p:cBhvr>
                                        <p:cTn id="7" dur="250" fill="hold"/>
                                        <p:tgtEl>
                                          <p:spTgt spid="201"/>
                                        </p:tgtEl>
                                        <p:attrNameLst>
                                          <p:attrName>ppt_x</p:attrName>
                                        </p:attrNameLst>
                                      </p:cBhvr>
                                      <p:tavLst>
                                        <p:tav tm="0">
                                          <p:val>
                                            <p:strVal val="0-#ppt_w/2"/>
                                          </p:val>
                                        </p:tav>
                                        <p:tav tm="100000">
                                          <p:val>
                                            <p:strVal val="#ppt_x"/>
                                          </p:val>
                                        </p:tav>
                                      </p:tavLst>
                                    </p:anim>
                                    <p:anim calcmode="lin" valueType="num">
                                      <p:cBhvr>
                                        <p:cTn id="8" dur="250" fill="hold"/>
                                        <p:tgtEl>
                                          <p:spTgt spid="2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advAuto="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06"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60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08" name="“Who is our great, great, great, great, great—“"/>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“Who is our great, great, great, great, great—“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06"/>
                                        </p:tgtEl>
                                        <p:attrNameLst>
                                          <p:attrName>style.visibility</p:attrName>
                                        </p:attrNameLst>
                                      </p:cBhvr>
                                      <p:to>
                                        <p:strVal val="visible"/>
                                      </p:to>
                                    </p:set>
                                    <p:anim calcmode="lin" valueType="num">
                                      <p:cBhvr additive="base">
                                        <p:cTn id="7" dur="250" fill="hold"/>
                                        <p:tgtEl>
                                          <p:spTgt spid="606"/>
                                        </p:tgtEl>
                                        <p:attrNameLst>
                                          <p:attrName>ppt_x</p:attrName>
                                        </p:attrNameLst>
                                      </p:cBhvr>
                                      <p:tavLst>
                                        <p:tav tm="0">
                                          <p:val>
                                            <p:strVal val="1+#ppt_w/2"/>
                                          </p:val>
                                        </p:tav>
                                        <p:tav tm="100000">
                                          <p:val>
                                            <p:strVal val="#ppt_x"/>
                                          </p:val>
                                        </p:tav>
                                      </p:tavLst>
                                    </p:anim>
                                    <p:anim calcmode="lin" valueType="num">
                                      <p:cBhvr additive="base">
                                        <p:cTn id="8" dur="250" fill="hold"/>
                                        <p:tgtEl>
                                          <p:spTgt spid="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11"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1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13" name="“—Yeah we get it; Our ancestor, who defeated the invaders and took back our land in just one night.”"/>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“—Yeah we get it; Our ancestor, who defeated the invaders and took back our land in just one night.”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11"/>
                                        </p:tgtEl>
                                        <p:attrNameLst>
                                          <p:attrName>style.visibility</p:attrName>
                                        </p:attrNameLst>
                                      </p:cBhvr>
                                      <p:to>
                                        <p:strVal val="visible"/>
                                      </p:to>
                                    </p:set>
                                    <p:anim calcmode="lin" valueType="num">
                                      <p:cBhvr additive="base">
                                        <p:cTn id="7" dur="250" fill="hold"/>
                                        <p:tgtEl>
                                          <p:spTgt spid="611"/>
                                        </p:tgtEl>
                                        <p:attrNameLst>
                                          <p:attrName>ppt_x</p:attrName>
                                        </p:attrNameLst>
                                      </p:cBhvr>
                                      <p:tavLst>
                                        <p:tav tm="0">
                                          <p:val>
                                            <p:strVal val="1+#ppt_w/2"/>
                                          </p:val>
                                        </p:tav>
                                        <p:tav tm="100000">
                                          <p:val>
                                            <p:strVal val="#ppt_x"/>
                                          </p:val>
                                        </p:tav>
                                      </p:tavLst>
                                    </p:anim>
                                    <p:anim calcmode="lin" valueType="num">
                                      <p:cBhvr additive="base">
                                        <p:cTn id="8" dur="250" fill="hold"/>
                                        <p:tgtEl>
                                          <p:spTgt spid="6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16"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61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18" name="“That’s incredibl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“That’s incredible!”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16"/>
                                        </p:tgtEl>
                                        <p:attrNameLst>
                                          <p:attrName>style.visibility</p:attrName>
                                        </p:attrNameLst>
                                      </p:cBhvr>
                                      <p:to>
                                        <p:strVal val="visible"/>
                                      </p:to>
                                    </p:set>
                                    <p:anim calcmode="lin" valueType="num">
                                      <p:cBhvr>
                                        <p:cTn id="7" dur="250" fill="hold"/>
                                        <p:tgtEl>
                                          <p:spTgt spid="616"/>
                                        </p:tgtEl>
                                        <p:attrNameLst>
                                          <p:attrName>ppt_x</p:attrName>
                                        </p:attrNameLst>
                                      </p:cBhvr>
                                      <p:tavLst>
                                        <p:tav tm="0">
                                          <p:val>
                                            <p:strVal val="0-#ppt_w/2"/>
                                          </p:val>
                                        </p:tav>
                                        <p:tav tm="100000">
                                          <p:val>
                                            <p:strVal val="#ppt_x"/>
                                          </p:val>
                                        </p:tav>
                                      </p:tavLst>
                                    </p:anim>
                                    <p:anim calcmode="lin" valueType="num">
                                      <p:cBhvr>
                                        <p:cTn id="8" dur="250" fill="hold"/>
                                        <p:tgtEl>
                                          <p:spTgt spid="6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21"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62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23" name="“Right?! You should see the ball Nova, it’s mesmerising! The entire ceiling replicates the night sky and the stars and the galaxies — its a visionary.”"/>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“Right?! You should see the ball Nova, it’s mesmerising! The entire ceiling replicates the night sky and the stars and the galaxies — its a visionary.”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21"/>
                                        </p:tgtEl>
                                        <p:attrNameLst>
                                          <p:attrName>style.visibility</p:attrName>
                                        </p:attrNameLst>
                                      </p:cBhvr>
                                      <p:to>
                                        <p:strVal val="visible"/>
                                      </p:to>
                                    </p:set>
                                    <p:anim calcmode="lin" valueType="num">
                                      <p:cBhvr additive="base">
                                        <p:cTn id="7" dur="250" fill="hold"/>
                                        <p:tgtEl>
                                          <p:spTgt spid="621"/>
                                        </p:tgtEl>
                                        <p:attrNameLst>
                                          <p:attrName>ppt_x</p:attrName>
                                        </p:attrNameLst>
                                      </p:cBhvr>
                                      <p:tavLst>
                                        <p:tav tm="0">
                                          <p:val>
                                            <p:strVal val="1+#ppt_w/2"/>
                                          </p:val>
                                        </p:tav>
                                        <p:tav tm="100000">
                                          <p:val>
                                            <p:strVal val="#ppt_x"/>
                                          </p:val>
                                        </p:tav>
                                      </p:tavLst>
                                    </p:anim>
                                    <p:anim calcmode="lin" valueType="num">
                                      <p:cBhvr additive="base">
                                        <p:cTn id="8" dur="250" fill="hold"/>
                                        <p:tgtEl>
                                          <p:spTgt spid="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0"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26"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2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28" name="“You will get to see it, actually. Every year, Headmistress Georgette chooses five events from randomly chosen countries to be held right here in Eranor. And the Moonshine ball is one of the chosen events this year.”"/>
          <p:cNvSpPr txBox="1"/>
          <p:nvPr/>
        </p:nvSpPr>
        <p:spPr>
          <a:xfrm>
            <a:off x="1080315" y="11402428"/>
            <a:ext cx="22524489" cy="161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“You will get to see it, actually. Every year, Headmistress Georgette chooses five events from randomly chosen countries to be held right here in Eranor. And the Moonshine ball is one of the chosen events this year.”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26"/>
                                        </p:tgtEl>
                                        <p:attrNameLst>
                                          <p:attrName>style.visibility</p:attrName>
                                        </p:attrNameLst>
                                      </p:cBhvr>
                                      <p:to>
                                        <p:strVal val="visible"/>
                                      </p:to>
                                    </p:set>
                                    <p:anim calcmode="lin" valueType="num">
                                      <p:cBhvr additive="base">
                                        <p:cTn id="7" dur="250" fill="hold"/>
                                        <p:tgtEl>
                                          <p:spTgt spid="626"/>
                                        </p:tgtEl>
                                        <p:attrNameLst>
                                          <p:attrName>ppt_x</p:attrName>
                                        </p:attrNameLst>
                                      </p:cBhvr>
                                      <p:tavLst>
                                        <p:tav tm="0">
                                          <p:val>
                                            <p:strVal val="1+#ppt_w/2"/>
                                          </p:val>
                                        </p:tav>
                                        <p:tav tm="100000">
                                          <p:val>
                                            <p:strVal val="#ppt_x"/>
                                          </p:val>
                                        </p:tav>
                                      </p:tavLst>
                                    </p:anim>
                                    <p:anim calcmode="lin" valueType="num">
                                      <p:cBhvr additive="base">
                                        <p:cTn id="8" dur="250" fill="hold"/>
                                        <p:tgtEl>
                                          <p:spTgt spid="6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31" name="877155EB-FC2D-4B00-A742-8DCE50008EFA-L0-001.png" descr="877155EB-FC2D-4B00-A742-8DCE50008EFA-L0-001.png"/>
          <p:cNvPicPr>
            <a:picLocks noChangeAspect="1"/>
          </p:cNvPicPr>
          <p:nvPr/>
        </p:nvPicPr>
        <p:blipFill>
          <a:blip r:embed="rId3"/>
          <a:srcRect l="202" r="635"/>
          <a:stretch>
            <a:fillRect/>
          </a:stretch>
        </p:blipFill>
        <p:spPr>
          <a:xfrm>
            <a:off x="16159360" y="1354010"/>
            <a:ext cx="7727286" cy="12448020"/>
          </a:xfrm>
          <a:prstGeom prst="rect">
            <a:avLst/>
          </a:prstGeom>
          <a:ln w="12700">
            <a:miter lim="400000"/>
          </a:ln>
        </p:spPr>
      </p:pic>
      <p:sp>
        <p:nvSpPr>
          <p:cNvPr id="63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33" name="“The first full moon of this year is coming very soon as well.” Lira grinned. “Its only two weeks away!”"/>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“The first full moon of this year is coming very soon as well.” Lira grinned. “Its only two weeks away!”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31"/>
                                        </p:tgtEl>
                                        <p:attrNameLst>
                                          <p:attrName>style.visibility</p:attrName>
                                        </p:attrNameLst>
                                      </p:cBhvr>
                                      <p:to>
                                        <p:strVal val="visible"/>
                                      </p:to>
                                    </p:set>
                                    <p:anim calcmode="lin" valueType="num">
                                      <p:cBhvr additive="base">
                                        <p:cTn id="7" dur="250" fill="hold"/>
                                        <p:tgtEl>
                                          <p:spTgt spid="631"/>
                                        </p:tgtEl>
                                        <p:attrNameLst>
                                          <p:attrName>ppt_x</p:attrName>
                                        </p:attrNameLst>
                                      </p:cBhvr>
                                      <p:tavLst>
                                        <p:tav tm="0">
                                          <p:val>
                                            <p:strVal val="1+#ppt_w/2"/>
                                          </p:val>
                                        </p:tav>
                                        <p:tav tm="100000">
                                          <p:val>
                                            <p:strVal val="#ppt_x"/>
                                          </p:val>
                                        </p:tav>
                                      </p:tavLst>
                                    </p:anim>
                                    <p:anim calcmode="lin" valueType="num">
                                      <p:cBhvr additive="base">
                                        <p:cTn id="8" dur="250" fill="hold"/>
                                        <p:tgtEl>
                                          <p:spTgt spid="6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36" name="08DE558C-17EF-4BEC-A3C6-2B2893AECA7D-L0-001.png" descr="08DE558C-17EF-4BEC-A3C6-2B2893AECA7D-L0-001.png"/>
          <p:cNvPicPr>
            <a:picLocks noChangeAspect="1"/>
          </p:cNvPicPr>
          <p:nvPr/>
        </p:nvPicPr>
        <p:blipFill>
          <a:blip r:embed="rId3"/>
          <a:stretch>
            <a:fillRect/>
          </a:stretch>
        </p:blipFill>
        <p:spPr>
          <a:xfrm>
            <a:off x="40390" y="1408101"/>
            <a:ext cx="7727285" cy="12448019"/>
          </a:xfrm>
          <a:prstGeom prst="rect">
            <a:avLst/>
          </a:prstGeom>
          <a:ln w="12700">
            <a:miter lim="400000"/>
          </a:ln>
        </p:spPr>
      </p:pic>
      <p:sp>
        <p:nvSpPr>
          <p:cNvPr id="63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38" name="“Fantastic!” Nova beamed. She always wanted to attend a royal ball, an event she thought she would only ever attend in her daydreams. “I can’t wait!”"/>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“Fantastic!” Nova beamed. She always wanted to attend a royal ball, an event she thought she would only ever attend in her daydreams. “I can’t wait!”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636"/>
                                        </p:tgtEl>
                                        <p:attrNameLst>
                                          <p:attrName>style.visibility</p:attrName>
                                        </p:attrNameLst>
                                      </p:cBhvr>
                                      <p:to>
                                        <p:strVal val="visible"/>
                                      </p:to>
                                    </p:set>
                                    <p:anim calcmode="lin" valueType="num">
                                      <p:cBhvr>
                                        <p:cTn id="7" dur="250" fill="hold"/>
                                        <p:tgtEl>
                                          <p:spTgt spid="636"/>
                                        </p:tgtEl>
                                        <p:attrNameLst>
                                          <p:attrName>ppt_x</p:attrName>
                                        </p:attrNameLst>
                                      </p:cBhvr>
                                      <p:tavLst>
                                        <p:tav tm="0">
                                          <p:val>
                                            <p:strVal val="0-#ppt_w/2"/>
                                          </p:val>
                                        </p:tav>
                                        <p:tav tm="100000">
                                          <p:val>
                                            <p:strVal val="#ppt_x"/>
                                          </p:val>
                                        </p:tav>
                                      </p:tavLst>
                                    </p:anim>
                                    <p:anim calcmode="lin" valueType="num">
                                      <p:cBhvr>
                                        <p:cTn id="8" dur="250" fill="hold"/>
                                        <p:tgtEl>
                                          <p:spTgt spid="6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 grpId="0"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41"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64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43" name="All three fell silent when, out of nowhere, Guze Kireman entered the scene."/>
          <p:cNvSpPr txBox="1"/>
          <p:nvPr/>
        </p:nvSpPr>
        <p:spPr>
          <a:xfrm>
            <a:off x="1080315" y="11402428"/>
            <a:ext cx="22524489"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All three fell silent when, out of nowhere, Guze Kireman entered the scene.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641"/>
                                        </p:tgtEl>
                                        <p:attrNameLst>
                                          <p:attrName>style.visibility</p:attrName>
                                        </p:attrNameLst>
                                      </p:cBhvr>
                                      <p:to>
                                        <p:strVal val="visible"/>
                                      </p:to>
                                    </p:set>
                                    <p:anim calcmode="lin" valueType="num">
                                      <p:cBhvr>
                                        <p:cTn id="7" dur="250" fill="hold"/>
                                        <p:tgtEl>
                                          <p:spTgt spid="641"/>
                                        </p:tgtEl>
                                        <p:attrNameLst>
                                          <p:attrName>ppt_x</p:attrName>
                                        </p:attrNameLst>
                                      </p:cBhvr>
                                      <p:tavLst>
                                        <p:tav tm="0">
                                          <p:val>
                                            <p:strVal val="0-#ppt_w/2"/>
                                          </p:val>
                                        </p:tav>
                                        <p:tav tm="100000">
                                          <p:val>
                                            <p:strVal val="#ppt_x"/>
                                          </p:val>
                                        </p:tav>
                                      </p:tavLst>
                                    </p:anim>
                                    <p:anim calcmode="lin" valueType="num">
                                      <p:cBhvr>
                                        <p:cTn id="8" dur="250" fill="hold"/>
                                        <p:tgtEl>
                                          <p:spTgt spid="6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46" name="3D92AEB0-5643-4CEA-B85F-7667DE4A9126-L0-001.png" descr="3D92AEB0-5643-4CEA-B85F-7667DE4A9126-L0-001.png"/>
          <p:cNvPicPr>
            <a:picLocks noChangeAspect="1"/>
          </p:cNvPicPr>
          <p:nvPr/>
        </p:nvPicPr>
        <p:blipFill>
          <a:blip r:embed="rId3"/>
          <a:srcRect r="690"/>
          <a:stretch>
            <a:fillRect/>
          </a:stretch>
        </p:blipFill>
        <p:spPr>
          <a:xfrm>
            <a:off x="-313063" y="693828"/>
            <a:ext cx="9494618" cy="13108202"/>
          </a:xfrm>
          <a:prstGeom prst="rect">
            <a:avLst/>
          </a:prstGeom>
          <a:ln w="12700">
            <a:miter lim="400000"/>
          </a:ln>
        </p:spPr>
      </p:pic>
      <p:sp>
        <p:nvSpPr>
          <p:cNvPr id="647"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48" name="He did not even acknowledge the three as he surveyed the books on the shelves with intense concentration. “F1659, F159...”"/>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He did not even acknowledge the three as he surveyed the books on the shelves with intense concentration. “F1659, F159...”</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0" name="477EA47F-C81F-4B2E-95FB-1660F6B76485-L0-001.jpeg" descr="477EA47F-C81F-4B2E-95FB-1660F6B76485-L0-001.jpeg"/>
          <p:cNvPicPr>
            <a:picLocks noChangeAspect="1"/>
          </p:cNvPicPr>
          <p:nvPr/>
        </p:nvPicPr>
        <p:blipFill>
          <a:blip r:embed="rId2"/>
          <a:srcRect t="5803" b="5803"/>
          <a:stretch>
            <a:fillRect/>
          </a:stretch>
        </p:blipFill>
        <p:spPr>
          <a:xfrm>
            <a:off x="-25455" y="-67082"/>
            <a:ext cx="24735977" cy="13913987"/>
          </a:xfrm>
          <a:prstGeom prst="rect">
            <a:avLst/>
          </a:prstGeom>
          <a:ln w="12700">
            <a:miter lim="400000"/>
          </a:ln>
        </p:spPr>
      </p:pic>
      <p:pic>
        <p:nvPicPr>
          <p:cNvPr id="651" name="B552D6AA-08E6-4F43-A339-8D746EDD6F36-L0-001.png" descr="B552D6AA-08E6-4F43-A339-8D746EDD6F36-L0-001.png"/>
          <p:cNvPicPr>
            <a:picLocks noChangeAspect="1"/>
          </p:cNvPicPr>
          <p:nvPr/>
        </p:nvPicPr>
        <p:blipFill>
          <a:blip r:embed="rId3"/>
          <a:srcRect l="5445" r="4428"/>
          <a:stretch>
            <a:fillRect/>
          </a:stretch>
        </p:blipFill>
        <p:spPr>
          <a:xfrm>
            <a:off x="16159361" y="1354010"/>
            <a:ext cx="7727286" cy="12448020"/>
          </a:xfrm>
          <a:prstGeom prst="rect">
            <a:avLst/>
          </a:prstGeom>
          <a:ln w="12700">
            <a:miter lim="400000"/>
          </a:ln>
        </p:spPr>
      </p:pic>
      <p:sp>
        <p:nvSpPr>
          <p:cNvPr id="652" name="Rectangle"/>
          <p:cNvSpPr/>
          <p:nvPr/>
        </p:nvSpPr>
        <p:spPr>
          <a:xfrm>
            <a:off x="202641" y="10840579"/>
            <a:ext cx="24081245" cy="2734058"/>
          </a:xfrm>
          <a:prstGeom prst="rect">
            <a:avLst/>
          </a:prstGeom>
          <a:solidFill>
            <a:srgbClr val="FFFFFF">
              <a:alpha val="84000"/>
            </a:srgbClr>
          </a:solidFill>
          <a:ln w="12700">
            <a:miter lim="400000"/>
          </a:ln>
        </p:spPr>
        <p:txBody>
          <a:bodyPr lIns="50800" tIns="50800" rIns="50800" bIns="50800" anchor="ctr"/>
          <a:lstStyle/>
          <a:p>
            <a:pPr algn="ctr" defTabSz="415431">
              <a:lnSpc>
                <a:spcPct val="120000"/>
              </a:lnSpc>
              <a:spcBef>
                <a:spcPts val="0"/>
              </a:spcBef>
              <a:defRPr sz="1800" spc="-36">
                <a:solidFill>
                  <a:srgbClr val="FFFFFF"/>
                </a:solidFill>
                <a:latin typeface="Canela Deck Bold"/>
                <a:ea typeface="Canela Deck Bold"/>
                <a:cs typeface="Canela Deck Bold"/>
                <a:sym typeface="Canela Deck Bold"/>
              </a:defRPr>
            </a:pPr>
            <a:endParaRPr/>
          </a:p>
        </p:txBody>
      </p:sp>
      <p:sp>
        <p:nvSpPr>
          <p:cNvPr id="653" name="Sienna looked down at the stack of books left on the table beside her. One had ‘F1659’ clearly written on it."/>
          <p:cNvSpPr txBox="1"/>
          <p:nvPr/>
        </p:nvSpPr>
        <p:spPr>
          <a:xfrm>
            <a:off x="1080315" y="11402428"/>
            <a:ext cx="22524489"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Georgia"/>
                <a:ea typeface="Georgia"/>
                <a:cs typeface="Georgia"/>
                <a:sym typeface="Georgia"/>
              </a:defRPr>
            </a:lvl1pPr>
          </a:lstStyle>
          <a:p>
            <a:r>
              <a:t>Sienna looked down at the stack of books left on the table beside her. One had ‘F1659’ clearly written on it.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dur="1" fill="hold">
                                          <p:stCondLst>
                                            <p:cond delay="0"/>
                                          </p:stCondLst>
                                        </p:cTn>
                                        <p:tgtEl>
                                          <p:spTgt spid="651"/>
                                        </p:tgtEl>
                                        <p:attrNameLst>
                                          <p:attrName>style.visibility</p:attrName>
                                        </p:attrNameLst>
                                      </p:cBhvr>
                                      <p:to>
                                        <p:strVal val="visible"/>
                                      </p:to>
                                    </p:set>
                                    <p:anim calcmode="lin" valueType="num">
                                      <p:cBhvr additive="base">
                                        <p:cTn id="7" dur="250" fill="hold"/>
                                        <p:tgtEl>
                                          <p:spTgt spid="651"/>
                                        </p:tgtEl>
                                        <p:attrNameLst>
                                          <p:attrName>ppt_x</p:attrName>
                                        </p:attrNameLst>
                                      </p:cBhvr>
                                      <p:tavLst>
                                        <p:tav tm="0">
                                          <p:val>
                                            <p:strVal val="1+#ppt_w/2"/>
                                          </p:val>
                                        </p:tav>
                                        <p:tav tm="100000">
                                          <p:val>
                                            <p:strVal val="#ppt_x"/>
                                          </p:val>
                                        </p:tav>
                                      </p:tavLst>
                                    </p:anim>
                                    <p:anim calcmode="lin" valueType="num">
                                      <p:cBhvr additive="base">
                                        <p:cTn id="8" dur="250" fill="hold"/>
                                        <p:tgtEl>
                                          <p:spTgt spid="6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animBg="1" advAuto="0"/>
    </p:bldLst>
  </p:timing>
</p:sld>
</file>

<file path=ppt/theme/theme1.xml><?xml version="1.0" encoding="utf-8"?>
<a:theme xmlns:a="http://schemas.openxmlformats.org/drawingml/2006/main" name="29_Lookbook">
  <a:themeElements>
    <a:clrScheme name="29_Lookbook">
      <a:dk1>
        <a:srgbClr val="000000"/>
      </a:dk1>
      <a:lt1>
        <a:srgbClr val="F6F7F2"/>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15431" rtl="0" fontAlgn="auto" latinLnBrk="0" hangingPunct="0">
          <a:lnSpc>
            <a:spcPct val="120000"/>
          </a:lnSpc>
          <a:spcBef>
            <a:spcPts val="0"/>
          </a:spcBef>
          <a:spcAft>
            <a:spcPts val="0"/>
          </a:spcAft>
          <a:buClrTx/>
          <a:buSzTx/>
          <a:buFontTx/>
          <a:buNone/>
          <a:tabLst/>
          <a:defRPr kumimoji="0" sz="1800" b="0" i="0" u="none" strike="noStrike" cap="none" spc="-36" normalizeH="0" baseline="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9_Lookbook">
  <a:themeElements>
    <a:clrScheme name="29_Lookbook">
      <a:dk1>
        <a:srgbClr val="000000"/>
      </a:dk1>
      <a:lt1>
        <a:srgbClr val="FFFFFF"/>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15431" rtl="0" fontAlgn="auto" latinLnBrk="0" hangingPunct="0">
          <a:lnSpc>
            <a:spcPct val="120000"/>
          </a:lnSpc>
          <a:spcBef>
            <a:spcPts val="0"/>
          </a:spcBef>
          <a:spcAft>
            <a:spcPts val="0"/>
          </a:spcAft>
          <a:buClrTx/>
          <a:buSzTx/>
          <a:buFontTx/>
          <a:buNone/>
          <a:tabLst/>
          <a:defRPr kumimoji="0" sz="1800" b="0" i="0" u="none" strike="noStrike" cap="none" spc="-36" normalizeH="0" baseline="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2438338" rtl="0" fontAlgn="auto" latinLnBrk="0" hangingPunct="0">
          <a:lnSpc>
            <a:spcPct val="80000"/>
          </a:lnSpc>
          <a:spcBef>
            <a:spcPts val="4200"/>
          </a:spcBef>
          <a:spcAft>
            <a:spcPts val="0"/>
          </a:spcAft>
          <a:buClrTx/>
          <a:buSzTx/>
          <a:buFontTx/>
          <a:buNone/>
          <a:tabLst/>
          <a:defRPr kumimoji="0" sz="4000" b="0" i="0" u="none" strike="noStrike" cap="none" spc="0" normalizeH="0" baseline="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3869</Words>
  <Application>Microsoft Office PowerPoint</Application>
  <PresentationFormat>Custom</PresentationFormat>
  <Paragraphs>132</Paragraphs>
  <Slides>125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Baskerville Old Face</vt:lpstr>
      <vt:lpstr>Canela Bold</vt:lpstr>
      <vt:lpstr>Canela Deck Bold</vt:lpstr>
      <vt:lpstr>Canela Deck Regular</vt:lpstr>
      <vt:lpstr>Canela Regular</vt:lpstr>
      <vt:lpstr>Georgia</vt:lpstr>
      <vt:lpstr>Helvetica Neue</vt:lpstr>
      <vt:lpstr>Proxima Nova</vt:lpstr>
      <vt:lpstr>Proxima Nova Medium</vt:lpstr>
      <vt:lpstr>Verdana</vt:lpstr>
      <vt:lpstr>29_Lookbook</vt:lpstr>
      <vt:lpstr>PowerPoint Presentation</vt:lpstr>
      <vt:lpstr>Chapter Two: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Chapter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Dilshad Khanam</cp:lastModifiedBy>
  <cp:revision>1</cp:revision>
  <dcterms:modified xsi:type="dcterms:W3CDTF">2020-06-23T07:29:31Z</dcterms:modified>
</cp:coreProperties>
</file>